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2"/>
  </p:notesMasterIdLst>
  <p:sldIdLst>
    <p:sldId id="256" r:id="rId2"/>
    <p:sldId id="457" r:id="rId3"/>
    <p:sldId id="659" r:id="rId4"/>
    <p:sldId id="862" r:id="rId5"/>
    <p:sldId id="1066" r:id="rId6"/>
    <p:sldId id="1271" r:id="rId7"/>
    <p:sldId id="1477" r:id="rId8"/>
    <p:sldId id="1684" r:id="rId9"/>
    <p:sldId id="1892" r:id="rId10"/>
    <p:sldId id="2101" r:id="rId11"/>
    <p:sldId id="2311" r:id="rId12"/>
    <p:sldId id="2522" r:id="rId13"/>
    <p:sldId id="2734" r:id="rId14"/>
    <p:sldId id="2947" r:id="rId15"/>
    <p:sldId id="3161" r:id="rId16"/>
    <p:sldId id="3376" r:id="rId17"/>
    <p:sldId id="3592" r:id="rId18"/>
    <p:sldId id="3809" r:id="rId19"/>
    <p:sldId id="4027" r:id="rId20"/>
    <p:sldId id="4246" r:id="rId21"/>
    <p:sldId id="4466" r:id="rId22"/>
    <p:sldId id="4687" r:id="rId23"/>
    <p:sldId id="4909" r:id="rId24"/>
    <p:sldId id="5132" r:id="rId25"/>
    <p:sldId id="5356" r:id="rId26"/>
    <p:sldId id="5581" r:id="rId27"/>
    <p:sldId id="5807" r:id="rId28"/>
    <p:sldId id="6034" r:id="rId29"/>
    <p:sldId id="6262" r:id="rId30"/>
    <p:sldId id="6491" r:id="rId31"/>
    <p:sldId id="6721" r:id="rId32"/>
    <p:sldId id="6952" r:id="rId33"/>
    <p:sldId id="7184" r:id="rId34"/>
    <p:sldId id="7417" r:id="rId35"/>
    <p:sldId id="7651" r:id="rId36"/>
    <p:sldId id="7886" r:id="rId37"/>
    <p:sldId id="8122" r:id="rId38"/>
    <p:sldId id="8359" r:id="rId39"/>
    <p:sldId id="8597" r:id="rId40"/>
    <p:sldId id="8836" r:id="rId41"/>
    <p:sldId id="9076" r:id="rId42"/>
    <p:sldId id="9317" r:id="rId43"/>
    <p:sldId id="9559" r:id="rId44"/>
    <p:sldId id="9802" r:id="rId45"/>
    <p:sldId id="10046" r:id="rId46"/>
    <p:sldId id="10291" r:id="rId47"/>
    <p:sldId id="10537" r:id="rId48"/>
    <p:sldId id="10784" r:id="rId49"/>
    <p:sldId id="11032" r:id="rId50"/>
    <p:sldId id="11281" r:id="rId51"/>
    <p:sldId id="11531" r:id="rId52"/>
    <p:sldId id="11782" r:id="rId53"/>
    <p:sldId id="12034" r:id="rId54"/>
    <p:sldId id="12287" r:id="rId55"/>
    <p:sldId id="12541" r:id="rId56"/>
    <p:sldId id="12796" r:id="rId57"/>
    <p:sldId id="13052" r:id="rId58"/>
    <p:sldId id="13309" r:id="rId59"/>
    <p:sldId id="13567" r:id="rId60"/>
    <p:sldId id="13826" r:id="rId61"/>
    <p:sldId id="14086" r:id="rId62"/>
    <p:sldId id="14347" r:id="rId63"/>
    <p:sldId id="14609" r:id="rId64"/>
    <p:sldId id="14872" r:id="rId65"/>
    <p:sldId id="15136" r:id="rId66"/>
    <p:sldId id="15401" r:id="rId67"/>
    <p:sldId id="15667" r:id="rId68"/>
    <p:sldId id="15934" r:id="rId69"/>
    <p:sldId id="16202" r:id="rId70"/>
    <p:sldId id="16471" r:id="rId71"/>
    <p:sldId id="16741" r:id="rId72"/>
    <p:sldId id="17012" r:id="rId73"/>
    <p:sldId id="17284" r:id="rId74"/>
    <p:sldId id="17557" r:id="rId75"/>
    <p:sldId id="17831" r:id="rId76"/>
    <p:sldId id="18106" r:id="rId77"/>
    <p:sldId id="18382" r:id="rId78"/>
    <p:sldId id="18659" r:id="rId79"/>
    <p:sldId id="18937" r:id="rId80"/>
    <p:sldId id="19216" r:id="rId81"/>
    <p:sldId id="19496" r:id="rId82"/>
    <p:sldId id="19777" r:id="rId83"/>
    <p:sldId id="20059" r:id="rId84"/>
    <p:sldId id="20342" r:id="rId85"/>
    <p:sldId id="20626" r:id="rId86"/>
    <p:sldId id="20911" r:id="rId87"/>
    <p:sldId id="21197" r:id="rId88"/>
    <p:sldId id="21484" r:id="rId89"/>
    <p:sldId id="21772" r:id="rId90"/>
    <p:sldId id="22061" r:id="rId91"/>
    <p:sldId id="22351" r:id="rId92"/>
    <p:sldId id="22642" r:id="rId93"/>
    <p:sldId id="22934" r:id="rId94"/>
    <p:sldId id="23227" r:id="rId95"/>
    <p:sldId id="23521" r:id="rId96"/>
    <p:sldId id="23816" r:id="rId97"/>
    <p:sldId id="24112" r:id="rId98"/>
    <p:sldId id="24409" r:id="rId99"/>
    <p:sldId id="24707" r:id="rId100"/>
    <p:sldId id="25006" r:id="rId10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6EA2D6-887D-4771-AD09-A2E602A87473}" v="19" dt="2026-09-30T14:03:50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microsoft.com/office/2016/11/relationships/changesInfo" Target="changesInfos/changesInfo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108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E86EA2D6-887D-4771-AD09-A2E602A87473}"/>
    <pc:docChg chg="modSld">
      <pc:chgData name="" userId="" providerId="" clId="Web-{E86EA2D6-887D-4771-AD09-A2E602A87473}" dt="2026-09-30T14:03:50.192" v="22" actId="34807"/>
      <pc:docMkLst>
        <pc:docMk/>
      </pc:docMkLst>
      <pc:sldChg chg="addSp delSp modSp modNotesTx">
        <pc:chgData name="" userId="" providerId="" clId="Web-{E86EA2D6-887D-4771-AD09-A2E602A87473}" dt="2026-09-30T14:00:17.528" v="20" actId="34807"/>
        <pc:sldMkLst>
          <pc:docMk/>
          <pc:sldMk cId="0" sldId="256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0" sldId="256"/>
            <ac:spMk id="9" creationId="{6EC7C5F3-DC1E-061E-D1D4-BDB7FC6836B4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0" sldId="256"/>
            <ac:spMk id="12" creationId="{BBE0DDB4-5621-7E00-A9A5-15B06120F4D9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0" sldId="256"/>
            <ac:spMk id="16" creationId="{CE573062-F90F-5055-4593-ED96D7993978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0" sldId="256"/>
            <ac:spMk id="27" creationId="{A77E1A33-CF5B-7BD1-5CC0-E32A5CAA4436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0" sldId="256"/>
            <ac:spMk id="142577" creationId="{5756EB4E-96DA-D136-FDA1-42ABD50CD851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0" sldId="256"/>
            <ac:spMk id="142579" creationId="{B47FA835-B2ED-57EF-D52F-64CE3A6F8740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0" sldId="256"/>
            <ac:spMk id="142582" creationId="{EA561816-F687-FCA1-1F38-4A659A74D5CF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0" sldId="256"/>
            <ac:picMk id="2" creationId="{55227758-AF6E-D909-1998-B71ACEC6E246}"/>
          </ac:picMkLst>
        </pc:picChg>
      </pc:sldChg>
      <pc:sldChg chg="addSp delSp modSp modNotesTx">
        <pc:chgData name="" userId="" providerId="" clId="Web-{E86EA2D6-887D-4771-AD09-A2E602A87473}" dt="2026-09-30T14:01:31.796" v="21" actId="34807"/>
        <pc:sldMkLst>
          <pc:docMk/>
          <pc:sldMk cId="1814776829" sldId="457"/>
        </pc:sldMkLst>
        <pc:spChg chg="mod">
          <ac:chgData name="" userId="" providerId="" clId="Web-{E86EA2D6-887D-4771-AD09-A2E602A87473}" dt="2026-09-30T13:58:22.196" v="3" actId="34807"/>
          <ac:spMkLst>
            <pc:docMk/>
            <pc:sldMk cId="1814776829" sldId="457"/>
            <ac:spMk id="42" creationId="{263A5C1D-163F-1EC4-7DE3-1447B9BB062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14776829" sldId="457"/>
            <ac:spMk id="51" creationId="{F188D951-F2CC-741A-19BC-792FDBAD932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14776829" sldId="457"/>
            <ac:spMk id="61" creationId="{21AE9352-20B3-435A-5880-98CB8A3546C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14776829" sldId="457"/>
            <ac:spMk id="84" creationId="{7804E7AF-EF31-972C-5002-9FFA7C765495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14776829" sldId="457"/>
            <ac:spMk id="97" creationId="{F17AAF52-59EC-566D-47AB-E0B20DB16161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14776829" sldId="457"/>
            <ac:spMk id="126" creationId="{92EBDB00-564F-3BCF-E08C-A155432FF4BF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14776829" sldId="457"/>
            <ac:spMk id="142" creationId="{B4E035DA-0739-7A53-53E4-2F5839D17076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14776829" sldId="457"/>
            <ac:spMk id="177" creationId="{C9EBD73E-BE12-7198-EB2C-727BD4F5EA74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14776829" sldId="457"/>
            <ac:spMk id="196" creationId="{409E0A81-CE00-A98A-C888-81DB61D2F342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14776829" sldId="457"/>
            <ac:spMk id="259" creationId="{31D34CC7-B37D-93A0-4210-6F76EBF8EE3C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1814776829" sldId="457"/>
            <ac:spMk id="331" creationId="{2D6A23FD-B7FE-434E-319C-77B57FCB546E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1814776829" sldId="457"/>
            <ac:spMk id="142586" creationId="{058A2C92-ED09-4654-EABF-E72929C122E1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1814776829" sldId="457"/>
            <ac:picMk id="3" creationId="{17743C76-EF53-25E9-4CFE-E7EF798762EB}"/>
          </ac:picMkLst>
        </pc:picChg>
      </pc:sldChg>
      <pc:sldChg chg="delSp modSp mod setBg modNotesTx">
        <pc:chgData name="" userId="" providerId="" clId="Web-{E86EA2D6-887D-4771-AD09-A2E602A87473}" dt="2026-09-30T14:00:17.528" v="20" actId="34807"/>
        <pc:sldMkLst>
          <pc:docMk/>
          <pc:sldMk cId="1407322046" sldId="659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1407322046" sldId="659"/>
            <ac:spMk id="412" creationId="{8A2F0C52-3E00-1156-58BB-3015F1614F78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407322046" sldId="659"/>
            <ac:spMk id="441" creationId="{E32404DB-E85D-8A1F-C3AC-1B7091AFEBB1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407322046" sldId="659"/>
            <ac:spMk id="471" creationId="{3EA9F3BA-49B3-B666-218C-23ADEF59B0CE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407322046" sldId="659"/>
            <ac:spMk id="502" creationId="{4F851B55-3C5A-79A1-D067-4D0BE313C8C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407322046" sldId="659"/>
            <ac:spMk id="534" creationId="{FE452CD1-AC35-CEA5-500F-4830A164BD3C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1407322046" sldId="659"/>
            <ac:picMk id="4" creationId="{F57EF223-2206-76AB-1770-9D9858970A20}"/>
          </ac:picMkLst>
        </pc:picChg>
      </pc:sldChg>
      <pc:sldChg chg="modSp modNotesTx">
        <pc:chgData name="" userId="" providerId="" clId="Web-{E86EA2D6-887D-4771-AD09-A2E602A87473}" dt="2026-09-30T14:01:31.796" v="21" actId="34807"/>
        <pc:sldMkLst>
          <pc:docMk/>
          <pc:sldMk cId="265391574" sldId="862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265391574" sldId="862"/>
            <ac:spMk id="567" creationId="{1CFBD8CF-E548-1CBB-A3D5-3D8490F738B1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65391574" sldId="862"/>
            <ac:spMk id="601" creationId="{D1CBF455-B543-BDB6-46A0-8C1D49214C31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65391574" sldId="862"/>
            <ac:spMk id="747" creationId="{1E8BF7E1-9CD4-D258-1983-5DE4BB0DFBAD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65391574" sldId="862"/>
            <ac:spMk id="786" creationId="{BF3AD92A-F4BC-D69B-580B-BFB2CA7CAB81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65391574" sldId="862"/>
            <ac:spMk id="826" creationId="{3DC7380F-7493-8D55-D720-61592CA68FAD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65391574" sldId="862"/>
            <ac:spMk id="909" creationId="{6E2CBB32-F7D0-646C-E715-808CD5596A5A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65391574" sldId="862"/>
            <ac:spMk id="952" creationId="{057104F6-47F9-C50B-15BC-44B0ACA46799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65391574" sldId="862"/>
            <ac:spMk id="1041" creationId="{76572E12-7FDC-3FDD-1672-1581A44C84FA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65391574" sldId="862"/>
            <ac:spMk id="1087" creationId="{17173279-EBA8-77D1-9039-628ADAEA954C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65391574" sldId="862"/>
            <ac:spMk id="1182" creationId="{A8354750-3A92-4F6E-9B56-48A507DB1100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65391574" sldId="862"/>
            <ac:spMk id="1231" creationId="{A01E9118-7D1F-DE2B-29DF-09BB6E7045BF}"/>
          </ac:spMkLst>
        </pc:spChg>
      </pc:sldChg>
      <pc:sldChg chg="delSp modSp mod setBg modNotesTx">
        <pc:chgData name="" userId="" providerId="" clId="Web-{E86EA2D6-887D-4771-AD09-A2E602A87473}" dt="2026-09-30T14:00:17.528" v="20" actId="34807"/>
        <pc:sldMkLst>
          <pc:docMk/>
          <pc:sldMk cId="3454116363" sldId="1066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3454116363" sldId="1066"/>
            <ac:spMk id="1332" creationId="{4818420C-49B2-C271-A3D5-061324DD979E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454116363" sldId="1066"/>
            <ac:spMk id="1384" creationId="{9B7A94D9-B6FB-65A8-5A53-B6724BDB740C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454116363" sldId="1066"/>
            <ac:spMk id="1437" creationId="{B6A8F9B1-F500-4314-EE22-FFBD3D61927F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3454116363" sldId="1066"/>
            <ac:picMk id="5" creationId="{2E16E32C-BD37-3DE4-FE61-51D290850F54}"/>
          </ac:picMkLst>
        </pc:pic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3144250699" sldId="1271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3144250699" sldId="1271"/>
            <ac:spMk id="1546" creationId="{2DA45B62-44B2-166D-43F9-7A07F0A7D501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44250699" sldId="1271"/>
            <ac:spMk id="1602" creationId="{DE09D7D1-57CE-8744-1011-685DE7C4B67E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44250699" sldId="1271"/>
            <ac:spMk id="1659" creationId="{D00E5F13-BFDB-7CDE-6303-62AD39433229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44250699" sldId="1271"/>
            <ac:spMk id="1717" creationId="{75C95D03-6431-1ECA-6209-B1678520EB64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44250699" sldId="1271"/>
            <ac:spMk id="1897" creationId="{6868079F-D0AF-47E2-5641-B561AC74BDB7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44250699" sldId="1271"/>
            <ac:spMk id="1959" creationId="{DC15153D-5C66-78F7-E533-A541804DF48E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3144250699" sldId="1271"/>
            <ac:spMk id="2151" creationId="{1229699C-FF4D-EB58-18CC-B9951B6897BA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44250699" sldId="1271"/>
            <ac:spMk id="2217" creationId="{77E0677F-7D7A-4545-584D-9729E5638568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44250699" sldId="1271"/>
            <ac:spMk id="2352" creationId="{8F690519-09EB-167E-83F2-21AE7626B5B7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44250699" sldId="1271"/>
            <ac:spMk id="2421" creationId="{1FAEF4F6-DCB7-CBCA-29E7-26306BD8FB51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44250699" sldId="1271"/>
            <ac:spMk id="2491" creationId="{EE579675-400D-FB49-A3DD-4E1A9DDF0DBC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2415879246" sldId="1477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2415879246" sldId="1477"/>
            <ac:spMk id="2562" creationId="{56A84BA1-47F7-F210-4259-F4D2994B6E77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415879246" sldId="1477"/>
            <ac:spMk id="2634" creationId="{DA985D9E-14E4-A403-BA1E-3482C6D28440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415879246" sldId="1477"/>
            <ac:spMk id="2707" creationId="{524D2C7D-209F-1071-F234-8C0C58978AAE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415879246" sldId="1477"/>
            <ac:spMk id="2781" creationId="{2AEE603F-A451-3143-5955-B11EA1EEBE47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415879246" sldId="1477"/>
            <ac:spMk id="2856" creationId="{A25CD7A2-613E-CFC4-A660-C95D71214635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415879246" sldId="1477"/>
            <ac:spMk id="2932" creationId="{5337EAC0-06E5-1A1A-ED93-7017351B5BF7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415879246" sldId="1477"/>
            <ac:spMk id="3087" creationId="{EF91D479-0794-6E45-A98F-52B02F6289CB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2228835802" sldId="1684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2228835802" sldId="1684"/>
            <ac:spMk id="3166" creationId="{5D87F9C5-B0FC-6C12-5987-D000D5E9A9D3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28835802" sldId="1684"/>
            <ac:spMk id="3246" creationId="{9CF1C729-FD49-0868-F361-5016A9505BF1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28835802" sldId="1684"/>
            <ac:spMk id="3327" creationId="{F1832EA3-1D21-8218-26D2-EF41A404E295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228835802" sldId="1684"/>
            <ac:spMk id="3409" creationId="{704B113E-99A3-F414-3C40-0140793F2100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28835802" sldId="1684"/>
            <ac:spMk id="3492" creationId="{8B57742D-12BC-CE3C-0678-29B1C0D818F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28835802" sldId="1684"/>
            <ac:spMk id="3576" creationId="{6D31325B-03F2-F026-B768-C91EC1E848F4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228835802" sldId="1684"/>
            <ac:spMk id="3661" creationId="{4B6E6328-5E3B-7B38-68E3-A52A612CD330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28835802" sldId="1684"/>
            <ac:spMk id="3834" creationId="{4D87377C-FEFC-734E-247E-003EF5678A4E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28835802" sldId="1684"/>
            <ac:spMk id="3922" creationId="{AD8DED4E-D836-43B8-7711-EC7494F6F5EE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228835802" sldId="1684"/>
            <ac:spMk id="4101" creationId="{DBA95C1B-4819-C332-F109-0F65A79EF8A3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28835802" sldId="1684"/>
            <ac:spMk id="4192" creationId="{A78FF5CF-05C4-1ED9-D142-8CFCDD9FCB80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28835802" sldId="1684"/>
            <ac:spMk id="4377" creationId="{B70E5CBD-0209-C4B5-87CA-703DBB2A0DF9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28835802" sldId="1684"/>
            <ac:spMk id="4471" creationId="{13D6837A-F63F-CC2F-2244-C6A54F51304D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2794746389" sldId="1892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2794746389" sldId="1892"/>
            <ac:spMk id="4566" creationId="{E988C170-6402-E0E5-27AF-9710187663D0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794746389" sldId="1892"/>
            <ac:spMk id="4662" creationId="{4180C751-A30E-0CF0-3571-C90D20A615E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794746389" sldId="1892"/>
            <ac:spMk id="4759" creationId="{B3B3D0D3-9D8C-CEED-F4DF-5EE76B9E5F8D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794746389" sldId="1892"/>
            <ac:spMk id="4857" creationId="{DADEA892-6F8F-BBCA-4AD6-50AD4632D4B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794746389" sldId="1892"/>
            <ac:spMk id="5056" creationId="{7D369B90-8506-15BE-18E2-1BB4D00A7C90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794746389" sldId="1892"/>
            <ac:spMk id="5157" creationId="{BFD6CAA6-1D2F-8C83-DDD8-10F4C15895D2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794746389" sldId="1892"/>
            <ac:spMk id="5362" creationId="{521EA063-765F-102C-8FC5-9B0839CFEB3D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794746389" sldId="1892"/>
            <ac:spMk id="5466" creationId="{F0BFD213-CF01-ABF9-B931-AEECF7090604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2539251023" sldId="2101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2539251023" sldId="2101"/>
            <ac:spMk id="5571" creationId="{D5A9DDBE-85AD-E0DA-F9E6-2D3EBC2FEF30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539251023" sldId="2101"/>
            <ac:spMk id="5677" creationId="{0CF12276-7A71-CCA1-B4F8-2A8814BB6091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539251023" sldId="2101"/>
            <ac:spMk id="5784" creationId="{DE94DE6D-BA4D-BE3A-47E0-7C85573BEE4A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539251023" sldId="2101"/>
            <ac:spMk id="5892" creationId="{60D27149-4DA5-E129-A75D-1ECD12E8842F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539251023" sldId="2101"/>
            <ac:spMk id="6111" creationId="{9956263C-4298-06E6-4C79-240A7571843C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539251023" sldId="2101"/>
            <ac:spMk id="6222" creationId="{4AA8066D-AFA8-779F-F06B-54A90429B8F3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539251023" sldId="2101"/>
            <ac:spMk id="6334" creationId="{D94FA32D-0B11-DB05-A09A-08FCF7299F95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539251023" sldId="2101"/>
            <ac:spMk id="6676" creationId="{7FC398BF-D1B3-0892-33ED-E877A93FB6B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539251023" sldId="2101"/>
            <ac:spMk id="6792" creationId="{0DE48B65-B7BF-F081-35C7-07F05BD98723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539251023" sldId="2101"/>
            <ac:spMk id="7146" creationId="{5029932E-6EA3-11B5-7047-F1BBDB8762C5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539251023" sldId="2101"/>
            <ac:spMk id="7266" creationId="{6C7556B3-1B55-3F46-6B03-B75BCE958D4F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539251023" sldId="2101"/>
            <ac:spMk id="7509" creationId="{61B6947B-A06B-B5F6-36A8-6C2BACC1856D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539251023" sldId="2101"/>
            <ac:spMk id="7632" creationId="{28899412-3042-6D9A-E2D0-E713BA61A091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539251023" sldId="2101"/>
            <ac:spMk id="7756" creationId="{D5446053-3995-3749-8C0F-EF80B91E4ABB}"/>
          </ac:spMkLst>
        </pc:spChg>
      </pc:sldChg>
      <pc:sldChg chg="addSp delSp modSp modNotesTx">
        <pc:chgData name="" userId="" providerId="" clId="Web-{E86EA2D6-887D-4771-AD09-A2E602A87473}" dt="2026-09-30T14:01:31.796" v="21" actId="34807"/>
        <pc:sldMkLst>
          <pc:docMk/>
          <pc:sldMk cId="1861078438" sldId="2311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1861078438" sldId="2311"/>
            <ac:spMk id="7881" creationId="{812C1509-232B-F61E-EFE4-234392EAB44F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61078438" sldId="2311"/>
            <ac:spMk id="8007" creationId="{EFEAE418-FD99-085D-B78F-49A024276710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61078438" sldId="2311"/>
            <ac:spMk id="8134" creationId="{3543FC6A-2A8F-3EB1-934D-415ACCED96D7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61078438" sldId="2311"/>
            <ac:spMk id="8391" creationId="{D27BB218-8DD1-A044-D7CF-9254372CDA4F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1861078438" sldId="2311"/>
            <ac:spMk id="8652" creationId="{0283D6DC-283F-339D-699B-5AE2538EC1C8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61078438" sldId="2311"/>
            <ac:spMk id="8917" creationId="{3A1AB750-7B3A-B898-616A-F0D7521965BD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1861078438" sldId="2311"/>
            <ac:spMk id="9186" creationId="{58434D51-B6C6-41DE-AD97-EC988078221A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61078438" sldId="2311"/>
            <ac:spMk id="9459" creationId="{B6D03497-FFA3-E202-6AA2-1BB60DC972BE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861078438" sldId="2311"/>
            <ac:spMk id="9597" creationId="{AEA930A3-87B3-8B31-6A16-DDBBD5DD5341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1861078438" sldId="2311"/>
            <ac:spMk id="142591" creationId="{565E2278-C587-B7EA-1033-55346FA09F4A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1861078438" sldId="2311"/>
            <ac:picMk id="6" creationId="{245AE2D8-4ACC-A787-CD80-BE0B94A130F0}"/>
          </ac:picMkLst>
        </pc:pic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863420168" sldId="2522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863420168" sldId="2522"/>
            <ac:spMk id="9736" creationId="{7B942F2B-1443-007C-567C-334DD0F2F5F4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863420168" sldId="2522"/>
            <ac:spMk id="9876" creationId="{A6EB5C41-D958-51E9-FB14-E2A674E713D4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863420168" sldId="2522"/>
            <ac:spMk id="10017" creationId="{A0F99425-0CC4-ED73-D21C-51716B215704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863420168" sldId="2522"/>
            <ac:spMk id="10159" creationId="{C917B6E2-4384-1FD1-E7B8-70753EA8B47A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863420168" sldId="2522"/>
            <ac:spMk id="10446" creationId="{6F2D8233-F4C7-F0B0-A77A-94C36FF4F785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863420168" sldId="2522"/>
            <ac:spMk id="10591" creationId="{D25BE594-ACA7-026D-ECDA-C9CCE6C41EDD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863420168" sldId="2522"/>
            <ac:spMk id="10737" creationId="{0E8713C9-667A-01C5-6139-B0DBC11BA277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863420168" sldId="2522"/>
            <ac:spMk id="11032" creationId="{DB672DF7-F84B-6BFA-1DE8-BAE3CACE825C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863420168" sldId="2522"/>
            <ac:spMk id="11181" creationId="{9F8F86A8-7987-77B7-2772-8F7A2E3DF316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863420168" sldId="2522"/>
            <ac:spMk id="11331" creationId="{D1A11A23-A18F-A971-8931-5C5B5B390D2C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863420168" sldId="2522"/>
            <ac:spMk id="11634" creationId="{C2D62F8F-D2BA-1049-4E19-A646B3272D9E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863420168" sldId="2522"/>
            <ac:spMk id="11787" creationId="{46D82DD5-955C-6D14-AAD4-DBE6D67A63AF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863420168" sldId="2522"/>
            <ac:spMk id="11941" creationId="{51520890-FCF3-6ADD-389E-4DF0EB0FF712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3369632890" sldId="2734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3369632890" sldId="2734"/>
            <ac:spMk id="12096" creationId="{6ADB6A6E-C5C0-AE5B-0A34-829D2921F627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369632890" sldId="2734"/>
            <ac:spMk id="12252" creationId="{664CC66F-81D4-FA16-AE13-9830323DB5B4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369632890" sldId="2734"/>
            <ac:spMk id="12409" creationId="{12EF078C-8403-5F3A-CFF1-844FA13E51C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369632890" sldId="2734"/>
            <ac:spMk id="12567" creationId="{B3A2C19D-100D-F136-15F2-6B1759A36C95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369632890" sldId="2734"/>
            <ac:spMk id="12726" creationId="{A1423657-CCC9-A08D-3812-8536F0F423B8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369632890" sldId="2734"/>
            <ac:spMk id="12886" creationId="{28403C65-63FD-0A1E-D3B2-593EBC7A9D39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369632890" sldId="2734"/>
            <ac:spMk id="13047" creationId="{E122A18A-A1D8-BBEC-F4CB-0FC7061F1736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369632890" sldId="2734"/>
            <ac:spMk id="13209" creationId="{CDACF18A-B6A2-733A-190A-FE858EA8D16D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369632890" sldId="2734"/>
            <ac:spMk id="13372" creationId="{B24BF94B-CC72-F677-C5FF-351FFA7753F2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3369632890" sldId="2734"/>
            <ac:spMk id="13536" creationId="{2987B4F5-E6D5-52A2-68D5-13B3DBDEC5A6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3369632890" sldId="2734"/>
            <ac:spMk id="13867" creationId="{C34D48D3-9450-CA0E-E3D0-8530A817DCBC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369632890" sldId="2734"/>
            <ac:spMk id="14202" creationId="{DEE5D20A-1AC1-9DEF-1B79-32D2F882FC82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1264314273" sldId="2947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1264314273" sldId="2947"/>
            <ac:spMk id="14204" creationId="{E217FA4D-92C9-9BE3-C077-575FF068E4D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264314273" sldId="2947"/>
            <ac:spMk id="14206" creationId="{770C4357-6260-19DE-0F63-FE669F91D6A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264314273" sldId="2947"/>
            <ac:spMk id="14209" creationId="{3D7DCE39-533D-9684-1C84-F2B4485AC39D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264314273" sldId="2947"/>
            <ac:spMk id="14213" creationId="{C7EB6360-4D27-1B68-B8BC-64C6105D7411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264314273" sldId="2947"/>
            <ac:spMk id="14231" creationId="{7E721EE4-5B85-1F23-F28A-C0E144F31ACF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264314273" sldId="2947"/>
            <ac:spMk id="14239" creationId="{DF5C47FE-672F-9339-38FF-4FEBCF11F4CA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264314273" sldId="2947"/>
            <ac:spMk id="14258" creationId="{11BFF23D-5F15-2D59-9460-1A86460FC0E4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264314273" sldId="2947"/>
            <ac:spMk id="14269" creationId="{67B7D69B-48DF-E1BA-42C9-0CD092DE2B51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264314273" sldId="2947"/>
            <ac:spMk id="14281" creationId="{4BC3DFDA-4B53-629D-4943-BC63ACFF0102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1264314273" sldId="2947"/>
            <ac:spMk id="14323" creationId="{097B4E6D-0EDF-B5EB-F638-E3CCDFDB6C67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1264314273" sldId="2947"/>
            <ac:spMk id="14339" creationId="{1BDD77E9-9733-1309-28D6-78259208F767}"/>
          </ac:spMkLst>
        </pc:spChg>
      </pc:sldChg>
      <pc:sldChg chg="delSp modSp mod setBg modNotesTx">
        <pc:chgData name="" userId="" providerId="" clId="Web-{E86EA2D6-887D-4771-AD09-A2E602A87473}" dt="2026-09-30T14:00:17.528" v="20" actId="34807"/>
        <pc:sldMkLst>
          <pc:docMk/>
          <pc:sldMk cId="3158747446" sldId="3161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3158747446" sldId="3161"/>
            <ac:spMk id="14374" creationId="{F420E8AC-1BDA-3476-B4F7-D2BE11A16A78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58747446" sldId="3161"/>
            <ac:spMk id="14393" creationId="{1A425514-A25B-3F37-8DE4-7F454BC59FD3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58747446" sldId="3161"/>
            <ac:spMk id="14413" creationId="{B80A3393-2826-D3B9-F9C9-E28D66BD2600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58747446" sldId="3161"/>
            <ac:spMk id="14434" creationId="{B73B6C14-EC95-53C5-7D53-CC7DFD7203DC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3158747446" sldId="3161"/>
            <ac:spMk id="14456" creationId="{4245B289-108B-6F50-0093-2F406CBBAE7E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3158747446" sldId="3161"/>
            <ac:picMk id="14203" creationId="{D65E3610-800B-B84A-24FB-976CB064B642}"/>
          </ac:picMkLst>
        </pc:pic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961075492" sldId="3376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961075492" sldId="3376"/>
            <ac:spMk id="14479" creationId="{A3F2B374-7AA1-9052-0CA2-310CD8A177DD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961075492" sldId="3376"/>
            <ac:spMk id="14528" creationId="{61D8F997-4316-7CA1-C93A-7E0AC86B53CA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961075492" sldId="3376"/>
            <ac:spMk id="14554" creationId="{B4C715B3-153C-962F-3DA6-FF66A5FC4392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961075492" sldId="3376"/>
            <ac:spMk id="14638" creationId="{691656B8-56D3-A505-FE91-F19A5645DFE2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961075492" sldId="3376"/>
            <ac:spMk id="14869" creationId="{8BD9689A-334F-DE15-0919-DC173940BA1B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961075492" sldId="3376"/>
            <ac:spMk id="14906" creationId="{BD2E0067-4E7D-B75C-87AA-1C5E7BB9AD3D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961075492" sldId="3376"/>
            <ac:spMk id="14944" creationId="{2F6E3783-23E3-6EA0-5046-4D1D08E4E0E7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961075492" sldId="3376"/>
            <ac:spMk id="14983" creationId="{2B7025CA-2A64-3B50-339E-53EF1544089A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961075492" sldId="3376"/>
            <ac:spMk id="15064" creationId="{1567C55A-9FFC-C490-A6BF-548F454AC6EF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961075492" sldId="3376"/>
            <ac:spMk id="15106" creationId="{1795D2DF-4485-1BB7-33D3-B0E4B04B13AC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961075492" sldId="3376"/>
            <ac:spMk id="15193" creationId="{9C60B998-E17C-C1B2-9451-8BE716320BA6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961075492" sldId="3376"/>
            <ac:spMk id="15238" creationId="{A0A09D6C-E8CD-3AA7-22A2-B01439DE32E5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961075492" sldId="3376"/>
            <ac:spMk id="15331" creationId="{937740BD-3E20-1B2B-9F06-D67F2AA5C507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961075492" sldId="3376"/>
            <ac:spMk id="15478" creationId="{B9D917D5-C813-626D-0AA7-67DACB55A47B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961075492" sldId="3376"/>
            <ac:spMk id="15529" creationId="{6E7102E8-28E3-0B02-72ED-E3AFE94196F8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2247438125" sldId="3592"/>
        </pc:sldMkLst>
        <pc:spChg chg="mod">
          <ac:chgData name="" userId="" providerId="" clId="Web-{E86EA2D6-887D-4771-AD09-A2E602A87473}" dt="2026-09-30T13:59:13.541" v="12" actId="34807"/>
          <ac:spMkLst>
            <pc:docMk/>
            <pc:sldMk cId="2247438125" sldId="3592"/>
            <ac:spMk id="15581" creationId="{28DEFFAE-F4D2-D0E7-EE90-DAF24C092F78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47438125" sldId="3592"/>
            <ac:spMk id="15634" creationId="{783027C7-D54B-F891-5876-02D7FC8C04C6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47438125" sldId="3592"/>
            <ac:spMk id="15743" creationId="{B2E204FD-D984-0C8E-022E-9B3BED273ACA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47438125" sldId="3592"/>
            <ac:spMk id="15799" creationId="{FDB91A8B-048F-E748-6B44-B983CD3FF1D0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47438125" sldId="3592"/>
            <ac:spMk id="15856" creationId="{9EBE0641-040B-FAD8-DB81-A33FEDFE378D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247438125" sldId="3592"/>
            <ac:spMk id="15973" creationId="{3B5C169B-F4BE-4883-6A0B-59BEBE8EA576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47438125" sldId="3592"/>
            <ac:spMk id="16033" creationId="{4486112F-2786-9E27-1AB7-08365B9EE9A8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47438125" sldId="3592"/>
            <ac:spMk id="16156" creationId="{6B075911-5BF3-74C7-F565-5BA91706E898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247438125" sldId="3592"/>
            <ac:spMk id="16348" creationId="{DE9D1357-80DE-A05B-EA4C-BE858F8DA968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47438125" sldId="3592"/>
            <ac:spMk id="16414" creationId="{2DCD60F4-DA03-0376-F41D-DEE283FA66F7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47438125" sldId="3592"/>
            <ac:spMk id="16549" creationId="{17F36921-CC04-D6C2-6F35-E0490053C2E7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247438125" sldId="3592"/>
            <ac:spMk id="16618" creationId="{1BA24CEE-A415-879D-ABC4-ACBCAFB98DF4}"/>
          </ac:spMkLst>
        </pc:spChg>
        <pc:spChg chg="mod">
          <ac:chgData name="" userId="" providerId="" clId="Web-{E86EA2D6-887D-4771-AD09-A2E602A87473}" dt="2026-09-30T13:59:13.541" v="12" actId="34807"/>
          <ac:spMkLst>
            <pc:docMk/>
            <pc:sldMk cId="2247438125" sldId="3592"/>
            <ac:spMk id="17053" creationId="{8A820E9C-9EDD-7804-1BF6-81C73E49D642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2247438125" sldId="3592"/>
            <ac:spMk id="17206" creationId="{A4322085-DB02-E124-04D2-F3928E6E7CF7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247438125" sldId="3592"/>
            <ac:spMk id="17443" creationId="{AD21280B-F0EE-104B-FB11-61FF90B067E3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247438125" sldId="3592"/>
            <ac:spMk id="17524" creationId="{4A843F7C-8D4B-CDB0-1E8F-D517BE3F2275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3939136038" sldId="3809"/>
        </pc:sldMkLst>
        <pc:spChg chg="mod">
          <ac:chgData name="" userId="" providerId="" clId="Web-{E86EA2D6-887D-4771-AD09-A2E602A87473}" dt="2026-09-30T13:59:17.401" v="13" actId="34807"/>
          <ac:spMkLst>
            <pc:docMk/>
            <pc:sldMk cId="3939136038" sldId="3809"/>
            <ac:spMk id="17606" creationId="{B87DB51C-2E50-AE35-B707-E4A6BC6612C0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3939136038" sldId="3809"/>
            <ac:spMk id="17689" creationId="{7D4F5AAA-A996-9EF8-7DE1-FAE458FBD2D0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939136038" sldId="3809"/>
            <ac:spMk id="17858" creationId="{6B3B8918-D4A7-E8F4-B962-4F20B4110FA8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939136038" sldId="3809"/>
            <ac:spMk id="18119" creationId="{792B4330-07F2-D089-F954-672FC6C0C9A1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3939136038" sldId="3809"/>
            <ac:spMk id="18481" creationId="{CAB8D4F5-CE6A-03FB-35FB-5AB0E3C80E60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3939136038" sldId="3809"/>
            <ac:spMk id="18668" creationId="{14163863-3B24-4CEE-2F6C-E2D881D4DDB8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939136038" sldId="3809"/>
            <ac:spMk id="18859" creationId="{678B5F1E-B1F0-E82F-D22E-84E886C2DF48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939136038" sldId="3809"/>
            <ac:spMk id="19663" creationId="{B10EC8F8-9621-0208-B042-10F56CB454FA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939136038" sldId="3809"/>
            <ac:spMk id="19768" creationId="{A33D85DF-2968-65B9-3EE6-DB975FD5AA4F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3939136038" sldId="3809"/>
            <ac:spMk id="19981" creationId="{DD611F75-BF94-3679-5794-A50F5FC03A85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939136038" sldId="3809"/>
            <ac:spMk id="20198" creationId="{36CF7EB9-F98A-BF2D-FD26-E9071ECB1A6B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3939136038" sldId="3809"/>
            <ac:spMk id="20644" creationId="{1A4291F8-BC4B-ABD2-FC3B-D1D41ECAAB7F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939136038" sldId="3809"/>
            <ac:spMk id="20873" creationId="{401C9FB9-6AA0-E82F-1052-D2F3BBDE57B5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939136038" sldId="3809"/>
            <ac:spMk id="21224" creationId="{504E7C29-F82C-9F37-0046-6B3B3D76DD93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3939136038" sldId="3809"/>
            <ac:spMk id="21463" creationId="{4D049787-99A0-BF16-3F57-10F70D7A55D7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939136038" sldId="3809"/>
            <ac:spMk id="21584" creationId="{A532CE6A-2A05-3A0B-FA2B-79C64BCCB5E0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335932047" sldId="4027"/>
        </pc:sldMkLst>
        <pc:spChg chg="mod">
          <ac:chgData name="" userId="" providerId="" clId="Web-{E86EA2D6-887D-4771-AD09-A2E602A87473}" dt="2026-09-30T13:59:17.401" v="13" actId="34807"/>
          <ac:spMkLst>
            <pc:docMk/>
            <pc:sldMk cId="335932047" sldId="4027"/>
            <ac:spMk id="22078" creationId="{C41E4B58-4393-F780-6FAF-130BE4BEA9F5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35932047" sldId="4027"/>
            <ac:spMk id="22459" creationId="{489616F8-38C8-FCA0-236C-50F785735CBC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35932047" sldId="4027"/>
            <ac:spMk id="22849" creationId="{9719467C-3565-68BD-5BF8-E42B248984F7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35932047" sldId="4027"/>
            <ac:spMk id="23519" creationId="{2A4FAD93-D71E-DC7B-AAFA-2AC6F927A367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35932047" sldId="4027"/>
            <ac:spMk id="23656" creationId="{0515D8C8-1356-DC48-2C6C-96FD3CFC185A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35932047" sldId="4027"/>
            <ac:spMk id="23794" creationId="{E169814F-4D9D-B9B0-5C37-07E76106648D}"/>
          </ac:spMkLst>
        </pc:spChg>
        <pc:spChg chg="mod">
          <ac:chgData name="" userId="" providerId="" clId="Web-{E86EA2D6-887D-4771-AD09-A2E602A87473}" dt="2026-09-30T13:58:22.196" v="3" actId="34807"/>
          <ac:spMkLst>
            <pc:docMk/>
            <pc:sldMk cId="335932047" sldId="4027"/>
            <ac:spMk id="23933" creationId="{9364BC6F-4D1F-A5C3-6F0A-48F4ADAA98B4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35932047" sldId="4027"/>
            <ac:spMk id="24073" creationId="{9FD0181B-B42D-5B79-7FB2-B6CDD889AB80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35932047" sldId="4027"/>
            <ac:spMk id="24214" creationId="{3E55AEB1-D95A-7119-09E6-2EC838187E69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35932047" sldId="4027"/>
            <ac:spMk id="24643" creationId="{776DC7C6-A4CE-E600-0E70-7926419BB9B6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35932047" sldId="4027"/>
            <ac:spMk id="26138" creationId="{74D1D442-D6E6-64D0-920C-2AF8165586A2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35932047" sldId="4027"/>
            <ac:spMk id="26293" creationId="{28C92B15-0AD2-AB1A-AFCD-D19A523E34C0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4108173237" sldId="4246"/>
        </pc:sldMkLst>
        <pc:spChg chg="mod">
          <ac:chgData name="" userId="" providerId="" clId="Web-{E86EA2D6-887D-4771-AD09-A2E602A87473}" dt="2026-09-30T13:59:17.401" v="13" actId="34807"/>
          <ac:spMkLst>
            <pc:docMk/>
            <pc:sldMk cId="4108173237" sldId="4246"/>
            <ac:spMk id="26606" creationId="{499E9070-3EB6-1372-4F40-86C67E8B065E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4108173237" sldId="4246"/>
            <ac:spMk id="26764" creationId="{47C5728B-998A-8D75-90FB-7506E8007BE2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4108173237" sldId="4246"/>
            <ac:spMk id="27083" creationId="{A4BC5188-8855-FD57-8837-1B48B2674DF6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4108173237" sldId="4246"/>
            <ac:spMk id="27406" creationId="{84D5E0AD-0D87-D644-82E7-81D222CEB5F2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4108173237" sldId="4246"/>
            <ac:spMk id="27733" creationId="{81341847-D862-8D22-3C51-8AC5EFFF8DCA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4108173237" sldId="4246"/>
            <ac:spMk id="28064" creationId="{9534D5C2-12D3-C4E1-1827-BC43423D09B6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4108173237" sldId="4246"/>
            <ac:spMk id="28231" creationId="{0A0BF05A-9219-C571-8D45-79B327A480B6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4108173237" sldId="4246"/>
            <ac:spMk id="28399" creationId="{28BE7B68-D874-FE3B-C57A-64F9C27195E1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4108173237" sldId="4246"/>
            <ac:spMk id="29081" creationId="{EDC7B79F-F50A-D247-D071-468600C51111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4108173237" sldId="4246"/>
            <ac:spMk id="29428" creationId="{80C7F9ED-324B-AF32-E0E9-B15E1E37E78E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4108173237" sldId="4246"/>
            <ac:spMk id="29603" creationId="{E2925EDC-6CF7-FD97-3254-BE5D7B756BA9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4108173237" sldId="4246"/>
            <ac:spMk id="30313" creationId="{1E6DF46C-0881-003B-A882-A93A93276F84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4108173237" sldId="4246"/>
            <ac:spMk id="30856" creationId="{1439186B-CD14-D283-73DC-946A9AF0F891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172566108" sldId="4466"/>
        </pc:sldMkLst>
        <pc:spChg chg="mod">
          <ac:chgData name="" userId="" providerId="" clId="Web-{E86EA2D6-887D-4771-AD09-A2E602A87473}" dt="2026-09-30T13:59:17.401" v="13" actId="34807"/>
          <ac:spMkLst>
            <pc:docMk/>
            <pc:sldMk cId="172566108" sldId="4466"/>
            <ac:spMk id="30859" creationId="{0786E642-1115-D28E-399A-8A1D87875AE7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72566108" sldId="4466"/>
            <ac:spMk id="30862" creationId="{43C5EFC9-302B-EDC6-C5D4-19B42E4AA5F2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72566108" sldId="4466"/>
            <ac:spMk id="30866" creationId="{962EB158-293E-893E-738E-DA2DE4D81B02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72566108" sldId="4466"/>
            <ac:spMk id="30871" creationId="{41A1D7D7-68AD-045E-2FC0-C5A4761CD115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172566108" sldId="4466"/>
            <ac:spMk id="30884" creationId="{6C943C6B-1B88-180C-20F4-C5A6E93FF072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72566108" sldId="4466"/>
            <ac:spMk id="30892" creationId="{42EF0251-A753-EBFF-3934-1DC1A1327F8E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72566108" sldId="4466"/>
            <ac:spMk id="30911" creationId="{8B185F0D-F973-1FD6-16AE-9EDC89FB5ED3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72566108" sldId="4466"/>
            <ac:spMk id="30922" creationId="{9F836C16-990B-6FCF-DB2A-3972ABCFB0A1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72566108" sldId="4466"/>
            <ac:spMk id="30947" creationId="{BA27C9A1-F1BC-191C-9D5D-1CD740DF6C49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72566108" sldId="4466"/>
            <ac:spMk id="30961" creationId="{F68B8C28-B333-3AC5-DF66-BBC5A358B688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72566108" sldId="4466"/>
            <ac:spMk id="30992" creationId="{8D41C69E-EE3D-71F7-C687-18120589E84A}"/>
          </ac:spMkLst>
        </pc:spChg>
        <pc:spChg chg="mod">
          <ac:chgData name="" userId="" providerId="" clId="Web-{E86EA2D6-887D-4771-AD09-A2E602A87473}" dt="2026-09-30T13:58:49.384" v="9" actId="34807"/>
          <ac:spMkLst>
            <pc:docMk/>
            <pc:sldMk cId="172566108" sldId="4466"/>
            <ac:spMk id="31009" creationId="{5F680C83-9AB5-6542-C33B-5A2B9D01CC79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608710769" sldId="4687"/>
        </pc:sldMkLst>
        <pc:spChg chg="mod">
          <ac:chgData name="" userId="" providerId="" clId="Web-{E86EA2D6-887D-4771-AD09-A2E602A87473}" dt="2026-09-30T13:59:17.401" v="13" actId="34807"/>
          <ac:spMkLst>
            <pc:docMk/>
            <pc:sldMk cId="608710769" sldId="4687"/>
            <ac:spMk id="31066" creationId="{3784DB64-C368-F812-7FCE-6815885056AE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608710769" sldId="4687"/>
            <ac:spMk id="31087" creationId="{722E6B93-F3A3-45C6-13A4-8A5D5E3BFAE4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608710769" sldId="4687"/>
            <ac:spMk id="31109" creationId="{67803BBC-099E-4BFC-3AC7-BCD09FFFD39D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608710769" sldId="4687"/>
            <ac:spMk id="31181" creationId="{404104AB-CE19-4489-FB91-92C3B13C05C6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608710769" sldId="4687"/>
            <ac:spMk id="31262" creationId="{92C48B10-DDBE-6DF4-76E5-5543B4BF1B62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608710769" sldId="4687"/>
            <ac:spMk id="31291" creationId="{AAB3703E-CEF6-57C7-728A-CC3C2E443EC0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608710769" sldId="4687"/>
            <ac:spMk id="31384" creationId="{D262A9B8-80BE-7582-0F6D-6A9399B9FF7B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608710769" sldId="4687"/>
            <ac:spMk id="31417" creationId="{DC505A5A-27C4-C110-E17B-1974606A0675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608710769" sldId="4687"/>
            <ac:spMk id="31559" creationId="{C66E3FB3-7D6C-BF77-90D9-64163779D111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608710769" sldId="4687"/>
            <ac:spMk id="31676" creationId="{EF5BDD85-E58D-7086-F856-A75153B27E22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608710769" sldId="4687"/>
            <ac:spMk id="31717" creationId="{69C227F7-8F07-D25B-7B93-523F5741C060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608710769" sldId="4687"/>
            <ac:spMk id="31846" creationId="{D0C36E9D-71F8-19A9-23A4-9712FB8DBB53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1079212118" sldId="4909"/>
        </pc:sldMkLst>
        <pc:spChg chg="mod">
          <ac:chgData name="" userId="" providerId="" clId="Web-{E86EA2D6-887D-4771-AD09-A2E602A87473}" dt="2026-09-30T13:59:17.401" v="13" actId="34807"/>
          <ac:spMkLst>
            <pc:docMk/>
            <pc:sldMk cId="1079212118" sldId="4909"/>
            <ac:spMk id="31891" creationId="{5F0A7392-4801-8819-196B-A4F96A4D5858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079212118" sldId="4909"/>
            <ac:spMk id="31937" creationId="{03D164EF-9246-7333-7B4F-72192E8D324C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079212118" sldId="4909"/>
            <ac:spMk id="31984" creationId="{9E52AF14-7E11-C2F6-DD72-4B2863AE1019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079212118" sldId="4909"/>
            <ac:spMk id="32032" creationId="{EC5D8DB9-AD8E-D1A2-499C-14F3FFAA6EB2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079212118" sldId="4909"/>
            <ac:spMk id="32081" creationId="{8F90BFF1-DF71-5C4A-CB86-7A3046C265FB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079212118" sldId="4909"/>
            <ac:spMk id="42181" creationId="{F3EC8ABD-5108-DA56-506A-591E77977FE8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079212118" sldId="4909"/>
            <ac:spMk id="42332" creationId="{D3E4B106-A42B-90CB-2828-CC4B88F67880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079212118" sldId="4909"/>
            <ac:spMk id="42484" creationId="{A2946C4A-C001-6E2E-FBE3-82A0EECFDF2D}"/>
          </ac:spMkLst>
        </pc:spChg>
      </pc:sldChg>
      <pc:sldChg chg="modSp modNotesTx">
        <pc:chgData name="" userId="" providerId="" clId="Web-{E86EA2D6-887D-4771-AD09-A2E602A87473}" dt="2026-09-30T14:01:31.796" v="21" actId="34807"/>
        <pc:sldMkLst>
          <pc:docMk/>
          <pc:sldMk cId="2233492465" sldId="5132"/>
        </pc:sldMkLst>
        <pc:spChg chg="mod">
          <ac:chgData name="" userId="" providerId="" clId="Web-{E86EA2D6-887D-4771-AD09-A2E602A87473}" dt="2026-09-30T13:59:17.401" v="13" actId="34807"/>
          <ac:spMkLst>
            <pc:docMk/>
            <pc:sldMk cId="2233492465" sldId="5132"/>
            <ac:spMk id="42637" creationId="{C38CA797-CB28-2FFE-2A26-3C8BEEA8204E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233492465" sldId="5132"/>
            <ac:spMk id="43102" creationId="{E708AC9F-CE34-F5E3-B659-6F3DCCF7FA5E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233492465" sldId="5132"/>
            <ac:spMk id="43259" creationId="{7F5BFD48-9A48-A31D-51C7-80FF5D6045AE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233492465" sldId="5132"/>
            <ac:spMk id="43736" creationId="{B866A675-E80D-B43A-D61D-59834F749E58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233492465" sldId="5132"/>
            <ac:spMk id="43897" creationId="{C0762A74-EF77-F886-4D37-40CCA7F68751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233492465" sldId="5132"/>
            <ac:spMk id="44222" creationId="{6A9E2DB2-F1D3-E2AB-79C8-FEC5DBA6BFB7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233492465" sldId="5132"/>
            <ac:spMk id="44386" creationId="{31957120-C31C-4F06-33C4-C290220FAECA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233492465" sldId="5132"/>
            <ac:spMk id="44717" creationId="{5B58D6A9-B2BC-3529-334F-5D8D2FB19315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233492465" sldId="5132"/>
            <ac:spMk id="44884" creationId="{D5FABBC1-23B7-09D1-C270-9305191792D8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233492465" sldId="5132"/>
            <ac:spMk id="45221" creationId="{049A5DF8-8DF4-D8AF-8377-FA51B9821C43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233492465" sldId="5132"/>
            <ac:spMk id="45391" creationId="{542A53FB-E567-48BB-C48F-04B7E4B0EB14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233492465" sldId="5132"/>
            <ac:spMk id="45734" creationId="{E0F0517D-F539-96F7-D2BC-8F66D769CD62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233492465" sldId="5132"/>
            <ac:spMk id="45907" creationId="{12F7FBD3-462D-2A33-EFC6-EBE03CAA27D7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233492465" sldId="5132"/>
            <ac:spMk id="46256" creationId="{70658AEF-F453-0704-985A-0BA3906B4996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233492465" sldId="5132"/>
            <ac:spMk id="46432" creationId="{3BB46CC4-F8A2-8458-8CB7-ACFF79481DCC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233492465" sldId="5132"/>
            <ac:spMk id="46787" creationId="{D55710B0-AB5F-8FCA-BA28-3C420851E2D7}"/>
          </ac:spMkLst>
        </pc:spChg>
      </pc:sldChg>
      <pc:sldChg chg="modSp modNotesTx">
        <pc:chgData name="" userId="" providerId="" clId="Web-{E86EA2D6-887D-4771-AD09-A2E602A87473}" dt="2026-09-30T14:01:31.796" v="21" actId="34807"/>
        <pc:sldMkLst>
          <pc:docMk/>
          <pc:sldMk cId="2700920775" sldId="5356"/>
        </pc:sldMkLst>
        <pc:spChg chg="mod">
          <ac:chgData name="" userId="" providerId="" clId="Web-{E86EA2D6-887D-4771-AD09-A2E602A87473}" dt="2026-09-30T13:59:17.401" v="13" actId="34807"/>
          <ac:spMkLst>
            <pc:docMk/>
            <pc:sldMk cId="2700920775" sldId="5356"/>
            <ac:spMk id="46790" creationId="{B9D5F1AF-3673-F3FD-9BB4-4B07CB5DFFD7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700920775" sldId="5356"/>
            <ac:spMk id="46797" creationId="{67C11CCA-09D7-2968-2953-0172FBDDBCA0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700920775" sldId="5356"/>
            <ac:spMk id="46802" creationId="{C1DF60A8-D4DC-9DED-C3CB-D8C2F243E9B7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700920775" sldId="5356"/>
            <ac:spMk id="46823" creationId="{4B71110E-5CCC-22F7-EFF8-C8E3D0769BD5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700920775" sldId="5356"/>
            <ac:spMk id="46878" creationId="{A1DCCFB4-485D-09AC-7704-8771734DBCE3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700920775" sldId="5356"/>
            <ac:spMk id="46907" creationId="{D876DBA6-CB9C-6830-6C6C-B90D80FAC65B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700920775" sldId="5356"/>
            <ac:spMk id="46923" creationId="{8E60F8C4-A035-C7E3-9A7D-ADD326928C12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700920775" sldId="5356"/>
            <ac:spMk id="46940" creationId="{7FD0C588-DC12-8465-23D4-B73EF32DCE00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700920775" sldId="5356"/>
            <ac:spMk id="46958" creationId="{DB4F786D-A9AD-E0CB-C46D-21FA4C3A351C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700920775" sldId="5356"/>
            <ac:spMk id="47018" creationId="{6D67861D-9413-8068-7FF3-688E2AF180CC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700920775" sldId="5356"/>
            <ac:spMk id="47138" creationId="{D8FD3B4C-0186-92DF-F744-AE3BA02556E2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700920775" sldId="5356"/>
            <ac:spMk id="47165" creationId="{198878E8-3E30-782C-59C9-93394695AA85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700920775" sldId="5356"/>
            <ac:spMk id="47193" creationId="{6850AAAD-560A-8C58-536E-D369F20325AF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700920775" sldId="5356"/>
            <ac:spMk id="47222" creationId="{620EFA2C-4684-E569-C379-8CB558C3DF91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700920775" sldId="5356"/>
            <ac:spMk id="47252" creationId="{C2C142BF-8B48-51F2-8805-B29110FF6FD9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700920775" sldId="5356"/>
            <ac:spMk id="47283" creationId="{04A3AF50-50C3-783C-38DE-297BF423D14D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700920775" sldId="5356"/>
            <ac:spMk id="47348" creationId="{46EF265B-1989-44D6-ABC1-F5AAAA80F4FB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700920775" sldId="5356"/>
            <ac:spMk id="47382" creationId="{1FAF1FEE-D0D2-862E-9D1C-BB6E24C5990B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700920775" sldId="5356"/>
            <ac:spMk id="47567" creationId="{E739B443-8394-1C62-47CB-56077564C17D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700920775" sldId="5356"/>
            <ac:spMk id="47607" creationId="{3A664E4C-1CDE-ED3E-7FF2-F7EAE2C1D799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700920775" sldId="5356"/>
            <ac:spMk id="47648" creationId="{2E8153E2-FDDB-F279-8688-49B6529692B1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700920775" sldId="5356"/>
            <ac:spMk id="47690" creationId="{C1F9C88D-8E1E-3CB5-413C-D4399CC89B87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700920775" sldId="5356"/>
            <ac:spMk id="47733" creationId="{AF230687-849D-4E5A-4356-ED9845A890D4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2700920775" sldId="5356"/>
            <ac:spMk id="47777" creationId="{31240044-A311-0C78-1331-683393B9D3C6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1398828492" sldId="5581"/>
        </pc:sldMkLst>
        <pc:spChg chg="mod">
          <ac:chgData name="" userId="" providerId="" clId="Web-{E86EA2D6-887D-4771-AD09-A2E602A87473}" dt="2026-09-30T13:59:17.401" v="13" actId="34807"/>
          <ac:spMkLst>
            <pc:docMk/>
            <pc:sldMk cId="1398828492" sldId="5581"/>
            <ac:spMk id="47822" creationId="{32BAAA9A-A1E8-845C-3E12-80B8B51EF6A3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398828492" sldId="5581"/>
            <ac:spMk id="47868" creationId="{4693BAFD-278A-4D82-1ABF-7890151C2049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398828492" sldId="5581"/>
            <ac:spMk id="47915" creationId="{150A79A8-86E6-C3B0-1361-946318219B53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398828492" sldId="5581"/>
            <ac:spMk id="47963" creationId="{CCD62250-45A0-D0F2-5874-6596940B77AF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398828492" sldId="5581"/>
            <ac:spMk id="48062" creationId="{645AF57A-AC7F-407A-8154-23D08605054B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398828492" sldId="5581"/>
            <ac:spMk id="48113" creationId="{7B8371AF-F7DB-134E-FD68-4B7C506164BA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398828492" sldId="5581"/>
            <ac:spMk id="48327" creationId="{1B08F1CC-4B30-4244-0737-0A7B1A0B9539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398828492" sldId="5581"/>
            <ac:spMk id="48617" creationId="{F9A5691B-C831-02B5-E205-E67429B32AD3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398828492" sldId="5581"/>
            <ac:spMk id="48678" creationId="{A908734F-EE92-D4CF-C62E-8DD5AAD17D31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1398828492" sldId="5581"/>
            <ac:spMk id="48932" creationId="{B1045252-3A89-B7D3-EB61-9A248EBE2E49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1398828492" sldId="5581"/>
            <ac:spMk id="48998" creationId="{D1B86716-B208-221F-3403-885C3A28F170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3091096148" sldId="5807"/>
        </pc:sldMkLst>
        <pc:spChg chg="mod">
          <ac:chgData name="" userId="" providerId="" clId="Web-{E86EA2D6-887D-4771-AD09-A2E602A87473}" dt="2026-09-30T13:59:17.401" v="13" actId="34807"/>
          <ac:spMkLst>
            <pc:docMk/>
            <pc:sldMk cId="3091096148" sldId="5807"/>
            <ac:spMk id="49343" creationId="{92A4C7DD-F49B-BF0F-FF39-2FFDE550F245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091096148" sldId="5807"/>
            <ac:spMk id="49415" creationId="{46D488A0-91D7-8C4F-401D-48E205398E39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091096148" sldId="5807"/>
            <ac:spMk id="49488" creationId="{22ABE7FA-BBC9-E5F0-BF16-1E6FF701C819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091096148" sldId="5807"/>
            <ac:spMk id="49562" creationId="{BE70C229-822D-FEE4-903C-0F4EFEE04471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091096148" sldId="5807"/>
            <ac:spMk id="49637" creationId="{EE8937BD-6685-80E9-B8BB-657E635FA016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091096148" sldId="5807"/>
            <ac:spMk id="49790" creationId="{1236E9E9-40AA-1741-D275-AF426C338E92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091096148" sldId="5807"/>
            <ac:spMk id="49947" creationId="{85921B91-A30B-B15F-7DC8-8A847DEA8E9B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091096148" sldId="5807"/>
            <ac:spMk id="50108" creationId="{A31756A5-7062-3FA4-BB94-8E372414AEB9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091096148" sldId="5807"/>
            <ac:spMk id="50273" creationId="{9371328B-CA50-023D-0CD9-D67BF68D4B9B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091096148" sldId="5807"/>
            <ac:spMk id="50442" creationId="{0C2CD5FC-38E3-374F-6375-6C9BE9914F45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091096148" sldId="5807"/>
            <ac:spMk id="50882" creationId="{E2D46557-AEE2-DB18-1DED-8523BEE31159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091096148" sldId="5807"/>
            <ac:spMk id="51252" creationId="{BDCC2ED1-9D16-7468-1A83-D8DA6D7F48EF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091096148" sldId="5807"/>
            <ac:spMk id="51638" creationId="{403DB1AD-8F7C-56C9-136E-F4F3EC7F60C5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091096148" sldId="5807"/>
            <ac:spMk id="52040" creationId="{8C5730B3-48F6-4F65-847D-1705BDDD5532}"/>
          </ac:spMkLst>
        </pc:spChg>
        <pc:spChg chg="mod">
          <ac:chgData name="" userId="" providerId="" clId="Web-{E86EA2D6-887D-4771-AD09-A2E602A87473}" dt="2026-09-30T13:59:17.401" v="13" actId="34807"/>
          <ac:spMkLst>
            <pc:docMk/>
            <pc:sldMk cId="3091096148" sldId="5807"/>
            <ac:spMk id="52565" creationId="{78DE0A69-C20B-B81B-5C60-B27D0D2A3542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091096148" sldId="5807"/>
            <ac:spMk id="52782" creationId="{A24BC3E1-B66E-A91B-7413-8462E1102548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3248186584" sldId="6034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3248186584" sldId="6034"/>
            <ac:spMk id="53003" creationId="{19D163EE-DFBD-C71B-2788-00F63A553FEA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48186584" sldId="6034"/>
            <ac:spMk id="53115" creationId="{7B8CA1CF-93E2-60EB-9B8A-62FA8C8226F9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48186584" sldId="6034"/>
            <ac:spMk id="53457" creationId="{7A2D120A-CB0B-50C7-1DFF-E5474218F13C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48186584" sldId="6034"/>
            <ac:spMk id="53573" creationId="{EE32CAE5-2C58-F4BC-EAB4-1B504E439F07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48186584" sldId="6034"/>
            <ac:spMk id="53690" creationId="{3540171B-9600-72EF-FC9D-2E95D1E4AD28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248186584" sldId="6034"/>
            <ac:spMk id="53808" creationId="{F39416CA-5FCD-F989-14BE-A61F46F933D5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48186584" sldId="6034"/>
            <ac:spMk id="53927" creationId="{310C81C2-4072-F5F3-9FD8-EA517EC274CB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48186584" sldId="6034"/>
            <ac:spMk id="54047" creationId="{932B01A8-1C62-4A00-55D4-4B8365102A22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48186584" sldId="6034"/>
            <ac:spMk id="54168" creationId="{487B0A67-0A20-15DB-0582-76B9FC53ABBE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48186584" sldId="6034"/>
            <ac:spMk id="54290" creationId="{09E48B5A-5DCD-FF00-1BB7-1F1B4A5763D5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248186584" sldId="6034"/>
            <ac:spMk id="54413" creationId="{455B319A-C3AB-07A7-FDEE-5B12ADD527E2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48186584" sldId="6034"/>
            <ac:spMk id="54662" creationId="{6B95B7FD-B095-5AB1-FC71-6D4A38E03F17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3694686861" sldId="6262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3694686861" sldId="6262"/>
            <ac:spMk id="54788" creationId="{E99211D1-4AD0-C01E-A248-6FE55FF33B4C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694686861" sldId="6262"/>
            <ac:spMk id="54915" creationId="{1E3DFA13-F35E-735A-1E0D-E47CC56F42AD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694686861" sldId="6262"/>
            <ac:spMk id="55043" creationId="{3060F915-3DE3-7E0B-92F0-74EF0461E111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694686861" sldId="6262"/>
            <ac:spMk id="55172" creationId="{2DA12124-0787-FBA9-AE75-FC7D6B86FBCE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694686861" sldId="6262"/>
            <ac:spMk id="55302" creationId="{73B1824F-5AB4-6C94-460F-83F977355432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694686861" sldId="6262"/>
            <ac:spMk id="55832" creationId="{6D70B05B-9B4A-C98A-F3F2-B2B801C98D3A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694686861" sldId="6262"/>
            <ac:spMk id="56103" creationId="{8619C23A-B528-5E37-55EB-4C4AD182DAD6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694686861" sldId="6262"/>
            <ac:spMk id="56240" creationId="{E41BA34B-1B3C-6DE6-5E1B-7EB60AEA4923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694686861" sldId="6262"/>
            <ac:spMk id="56517" creationId="{1B742BA1-656E-A12F-4748-98258BB8747F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694686861" sldId="6262"/>
            <ac:spMk id="56657" creationId="{AF6622D7-44DF-85E8-320E-6E940A22D12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694686861" sldId="6262"/>
            <ac:spMk id="56798" creationId="{571EA282-03B2-B091-4E7A-279CC2D13EB8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694686861" sldId="6262"/>
            <ac:spMk id="56940" creationId="{29F31C2D-9F43-9887-3C92-F2DD12161640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694686861" sldId="6262"/>
            <ac:spMk id="57083" creationId="{6AF2203A-68DC-A3C8-5AB8-CAF9BF37075E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105793105" sldId="6491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105793105" sldId="6491"/>
            <ac:spMk id="57087" creationId="{3EFB8D69-A71E-BCB7-B8A6-29802962A8CB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05793105" sldId="6491"/>
            <ac:spMk id="57094" creationId="{851D0F63-F0E8-596A-10FF-F4048F2753BC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05793105" sldId="6491"/>
            <ac:spMk id="57139" creationId="{FCB54EC5-9A6E-161F-5CBD-BBCE0491B33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05793105" sldId="6491"/>
            <ac:spMk id="57162" creationId="{383B3A1C-0D6B-D8B1-4BAC-B1A9117CA7F2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05793105" sldId="6491"/>
            <ac:spMk id="57189" creationId="{977664D0-2ACA-B94C-F174-C334FFC1B0BE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05793105" sldId="6491"/>
            <ac:spMk id="57384" creationId="{DFA2AB2F-5729-7872-099A-0D9DD2849070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05793105" sldId="6491"/>
            <ac:spMk id="57714" creationId="{03C92B5B-2417-B840-2B3F-ABFE38587B40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05793105" sldId="6491"/>
            <ac:spMk id="57904" creationId="{37E9B5FB-088A-BC85-467B-5D6A57CD1C11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05793105" sldId="6491"/>
            <ac:spMk id="57945" creationId="{F0D441D6-E398-5E5B-C3C7-474F01F0A2FA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05793105" sldId="6491"/>
            <ac:spMk id="57987" creationId="{477C139D-8D30-B1FC-1D45-E4EA9618D587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2141760349" sldId="6721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2141760349" sldId="6721"/>
            <ac:spMk id="58074" creationId="{79202E89-80EC-954A-55A6-3CEEED1688BD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141760349" sldId="6721"/>
            <ac:spMk id="58119" creationId="{C007558E-C0E2-B8FD-0F8F-71BFD9044EF3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141760349" sldId="6721"/>
            <ac:spMk id="58165" creationId="{CDB58A18-1931-8662-681A-452B17D1FA40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141760349" sldId="6721"/>
            <ac:spMk id="58212" creationId="{7E38EFC3-24D3-C596-92D6-5BAC91A29713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141760349" sldId="6721"/>
            <ac:spMk id="58260" creationId="{8429247A-982C-CB0A-ED7F-3583EC053D2A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141760349" sldId="6721"/>
            <ac:spMk id="58309" creationId="{63F33F3A-FAF1-D37D-0EAA-9D9519E47743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141760349" sldId="6721"/>
            <ac:spMk id="58359" creationId="{F95647A9-1EED-762C-6774-55EBCF9BC5A5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141760349" sldId="6721"/>
            <ac:spMk id="58462" creationId="{15547F9D-80A4-B5D2-CCD8-C5C5AE0B5007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141760349" sldId="6721"/>
            <ac:spMk id="58569" creationId="{B64A8C7E-8A4B-F41D-6634-A3D91D34B2AD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141760349" sldId="6721"/>
            <ac:spMk id="58624" creationId="{324940EE-690D-92B9-869D-466B4664BF0C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2141760349" sldId="6721"/>
            <ac:spMk id="58680" creationId="{BF4BCD48-C101-0A51-C94C-F9105904CA1A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141760349" sldId="6721"/>
            <ac:spMk id="58795" creationId="{40EC18CB-1151-5457-3F34-F868DD7E4E9D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3176644455" sldId="6952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3176644455" sldId="6952"/>
            <ac:spMk id="58854" creationId="{EF969476-6238-172A-B7E6-51F4B3F69ECE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176644455" sldId="6952"/>
            <ac:spMk id="58914" creationId="{4CEFF770-1E7E-6F6C-98E1-C63C03ECA9E7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176644455" sldId="6952"/>
            <ac:spMk id="58975" creationId="{CB822AB2-7A76-A604-F5D4-E6AA1C827A87}"/>
          </ac:spMkLst>
        </pc:spChg>
        <pc:spChg chg="mod">
          <ac:chgData name="" userId="" providerId="" clId="Web-{E86EA2D6-887D-4771-AD09-A2E602A87473}" dt="2026-09-30T13:58:26.102" v="4" actId="34807"/>
          <ac:spMkLst>
            <pc:docMk/>
            <pc:sldMk cId="3176644455" sldId="6952"/>
            <ac:spMk id="59037" creationId="{1AA176B4-589F-20EB-F523-41A367B904D1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176644455" sldId="6952"/>
            <ac:spMk id="59100" creationId="{0FF5D028-B1B0-5A28-2AE3-1A32368F2A7F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176644455" sldId="6952"/>
            <ac:spMk id="59295" creationId="{ADAE444D-532B-2AFA-8D34-7DCB543ED175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176644455" sldId="6952"/>
            <ac:spMk id="59362" creationId="{C931A326-C3FE-230E-DC7D-61A506EF59D3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176644455" sldId="6952"/>
            <ac:spMk id="59499" creationId="{358022AC-C0BD-FBE8-6C34-475DC38D12B7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176644455" sldId="6952"/>
            <ac:spMk id="59569" creationId="{BB80DBEB-12F3-1EAF-E7D4-158F10ED19BF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176644455" sldId="6952"/>
            <ac:spMk id="59712" creationId="{221C9E63-BCFB-0A86-2025-B07450E0B085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176644455" sldId="6952"/>
            <ac:spMk id="59785" creationId="{F997CEB3-F382-049F-875C-45AD5771D813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176644455" sldId="6952"/>
            <ac:spMk id="59859" creationId="{4853AF66-E2D4-14A6-78DC-55E24C584336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59614669" sldId="7184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59614669" sldId="7184"/>
            <ac:spMk id="61549" creationId="{AFB00B8C-DC28-5797-791F-C47AB4323548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59614669" sldId="7184"/>
            <ac:spMk id="61644" creationId="{D135E105-68CE-D2D2-F69F-C199A1D2ABA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59614669" sldId="7184"/>
            <ac:spMk id="61740" creationId="{0BFD764B-6649-7488-FD6C-2AE9F82BBA98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59614669" sldId="7184"/>
            <ac:spMk id="62034" creationId="{372C502D-35A7-B59F-674F-8C7B08CEE879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59614669" sldId="7184"/>
            <ac:spMk id="62134" creationId="{02F7EA5A-C55A-FFDC-B177-B94374CA0176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59614669" sldId="7184"/>
            <ac:spMk id="62440" creationId="{63FDE692-DF65-9164-70D7-191E741829C7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59614669" sldId="7184"/>
            <ac:spMk id="62755" creationId="{79DE29BD-263D-F154-5382-741CC6B7AEB0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59614669" sldId="7184"/>
            <ac:spMk id="63189" creationId="{55771B85-CDE9-1001-022F-09784C4B179E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59614669" sldId="7184"/>
            <ac:spMk id="63639" creationId="{936F5DB9-F916-C05B-B8D8-BD15EFE63EC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59614669" sldId="7184"/>
            <ac:spMk id="63870" creationId="{67E769F9-D85A-14E1-E35D-2BDB6D55A617}"/>
          </ac:spMkLst>
        </pc:spChg>
      </pc:sldChg>
      <pc:sldChg chg="delSp modSp mod setBg modNotesTx">
        <pc:chgData name="" userId="" providerId="" clId="Web-{E86EA2D6-887D-4771-AD09-A2E602A87473}" dt="2026-09-30T14:00:17.528" v="20" actId="34807"/>
        <pc:sldMkLst>
          <pc:docMk/>
          <pc:sldMk cId="2737719377" sldId="7417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2737719377" sldId="7417"/>
            <ac:spMk id="64344" creationId="{276EFFD6-72FF-7BEF-0375-A115B3079116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737719377" sldId="7417"/>
            <ac:spMk id="64465" creationId="{B3F4A413-2F0C-69D3-E24F-D62E318B251D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737719377" sldId="7417"/>
            <ac:spMk id="64587" creationId="{5F044F42-0F37-ACBB-15E1-9C82F2851952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737719377" sldId="7417"/>
            <ac:spMk id="64710" creationId="{121C4479-98BB-C47E-6677-89CCAD9E064D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737719377" sldId="7417"/>
            <ac:spMk id="64834" creationId="{9F5F4F0C-18AD-C269-D677-6614C8A87315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2737719377" sldId="7417"/>
            <ac:picMk id="57084" creationId="{F5885136-49CF-CB4D-989F-AE0DE5F5150D}"/>
          </ac:picMkLst>
        </pc:picChg>
      </pc:sldChg>
      <pc:sldChg chg="addSp delSp modSp modNotesTx">
        <pc:chgData name="" userId="" providerId="" clId="Web-{E86EA2D6-887D-4771-AD09-A2E602A87473}" dt="2026-09-30T14:00:17.528" v="20" actId="34807"/>
        <pc:sldMkLst>
          <pc:docMk/>
          <pc:sldMk cId="2612915692" sldId="7651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2612915692" sldId="7651"/>
            <ac:spMk id="64959" creationId="{3FAAF5C9-0380-2027-7776-55B3672CD4A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612915692" sldId="7651"/>
            <ac:spMk id="65085" creationId="{AC06C3F9-3D25-A7CC-90AF-25C5275DB70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612915692" sldId="7651"/>
            <ac:spMk id="65212" creationId="{CC2C2D41-B727-70AF-80B0-767FED157D59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612915692" sldId="7651"/>
            <ac:spMk id="65340" creationId="{52C21A8B-3660-262E-2C28-68FF80F911C7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612915692" sldId="7651"/>
            <ac:spMk id="65469" creationId="{09206948-2B68-472B-64EF-1EE0E0AE8AC6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612915692" sldId="7651"/>
            <ac:spMk id="65600" creationId="{CBF210C8-ADAE-18D0-54D3-8556BDF7CEAE}"/>
          </ac:spMkLst>
        </pc:spChg>
        <pc:graphicFrameChg chg="add mod">
          <ac:chgData name="" userId="" providerId="" clId="Web-{E86EA2D6-887D-4771-AD09-A2E602A87473}" dt="2026-09-30T13:58:52.712" v="10" actId="34807"/>
          <ac:graphicFrameMkLst>
            <pc:docMk/>
            <pc:sldMk cId="2612915692" sldId="7651"/>
            <ac:graphicFrameMk id="3" creationId="{9575CE83-EC67-4927-BE73-406D0C261B2D}"/>
          </ac:graphicFrameMkLst>
        </pc:graphicFrameChg>
        <pc:graphicFrameChg chg="del">
          <ac:chgData name="" userId="" providerId="" clId="Web-{E86EA2D6-887D-4771-AD09-A2E602A87473}" dt="2026-09-30T13:58:54.994" v="11" actId="34807"/>
          <ac:graphicFrameMkLst>
            <pc:docMk/>
            <pc:sldMk cId="2612915692" sldId="7651"/>
            <ac:graphicFrameMk id="9" creationId="{460B7887-EF59-45DD-B6DB-196B49B5BA19}"/>
          </ac:graphicFrameMkLst>
        </pc:graphicFrameChg>
      </pc:sldChg>
      <pc:sldChg chg="addSp delSp modSp modNotesTx">
        <pc:chgData name="" userId="" providerId="" clId="Web-{E86EA2D6-887D-4771-AD09-A2E602A87473}" dt="2026-09-30T14:00:17.528" v="20" actId="34807"/>
        <pc:sldMkLst>
          <pc:docMk/>
          <pc:sldMk cId="323133781" sldId="7886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323133781" sldId="7886"/>
            <ac:spMk id="65732" creationId="{2F837ADD-4DC2-1D44-41A4-76B8BB96CE31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3133781" sldId="7886"/>
            <ac:spMk id="65865" creationId="{83764A92-CB66-02CE-0542-C86ADBCF6AA9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3133781" sldId="7886"/>
            <ac:spMk id="65999" creationId="{63F85592-E8B6-7E86-7701-51E12700189E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3133781" sldId="7886"/>
            <ac:spMk id="66134" creationId="{F8782F7E-F27A-62C7-06D0-06D0539A7665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3133781" sldId="7886"/>
            <ac:spMk id="66271" creationId="{84640D9D-EFF7-11B9-2BF8-BD94AC492D46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3133781" sldId="7886"/>
            <ac:spMk id="142316" creationId="{83C3C5A4-FCED-E4F8-DE8C-84B8DC5FC420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23133781" sldId="7886"/>
            <ac:spMk id="142319" creationId="{EC71710D-6B20-1FA7-7CBD-C3E0DD976A07}"/>
          </ac:spMkLst>
        </pc:spChg>
        <pc:graphicFrameChg chg="add mod">
          <ac:chgData name="" userId="" providerId="" clId="Web-{E86EA2D6-887D-4771-AD09-A2E602A87473}" dt="2026-09-30T13:58:52.712" v="10" actId="34807"/>
          <ac:graphicFrameMkLst>
            <pc:docMk/>
            <pc:sldMk cId="323133781" sldId="7886"/>
            <ac:graphicFrameMk id="3" creationId="{6263735C-09CA-48E5-BC60-111D332803F6}"/>
          </ac:graphicFrameMkLst>
        </pc:graphicFrameChg>
        <pc:graphicFrameChg chg="del">
          <ac:chgData name="" userId="" providerId="" clId="Web-{E86EA2D6-887D-4771-AD09-A2E602A87473}" dt="2026-09-30T13:58:54.994" v="11" actId="34807"/>
          <ac:graphicFrameMkLst>
            <pc:docMk/>
            <pc:sldMk cId="323133781" sldId="7886"/>
            <ac:graphicFrameMk id="8" creationId="{49FA75BA-4247-4C04-9A97-5B2B92A47709}"/>
          </ac:graphicFrameMkLst>
        </pc:graphicFrameChg>
      </pc:sldChg>
      <pc:sldChg chg="addSp delSp modSp modNotesTx">
        <pc:chgData name="" userId="" providerId="" clId="Web-{E86EA2D6-887D-4771-AD09-A2E602A87473}" dt="2026-09-30T14:00:17.528" v="20" actId="34807"/>
        <pc:sldMkLst>
          <pc:docMk/>
          <pc:sldMk cId="4206571898" sldId="8122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4206571898" sldId="8122"/>
            <ac:spMk id="66409" creationId="{5FBFE0F6-5E11-A08A-9560-69FDBFC4B72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4206571898" sldId="8122"/>
            <ac:spMk id="66548" creationId="{E453FB96-FD7C-B5E3-0275-E8FE45117ADB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4206571898" sldId="8122"/>
            <ac:spMk id="66688" creationId="{2E0740D1-4EFC-B386-8ECE-7C0265C71CF5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4206571898" sldId="8122"/>
            <ac:spMk id="66829" creationId="{BE7C3CFF-7C51-8EEE-F91B-E6381AC806AB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4206571898" sldId="8122"/>
            <ac:spMk id="142328" creationId="{6A2A85AC-6A1D-54F2-036F-56471B8F48B3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4206571898" sldId="8122"/>
            <ac:spMk id="142334" creationId="{E47A5901-CA8F-AD14-375F-291B0138660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4206571898" sldId="8122"/>
            <ac:spMk id="142341" creationId="{123C7D2B-27E5-7847-7EA9-DA60C29325EA}"/>
          </ac:spMkLst>
        </pc:spChg>
        <pc:graphicFrameChg chg="add mod">
          <ac:chgData name="" userId="" providerId="" clId="Web-{E86EA2D6-887D-4771-AD09-A2E602A87473}" dt="2026-09-30T13:58:52.712" v="10" actId="34807"/>
          <ac:graphicFrameMkLst>
            <pc:docMk/>
            <pc:sldMk cId="4206571898" sldId="8122"/>
            <ac:graphicFrameMk id="3" creationId="{99E6CC76-4D81-4D86-ACFA-8FA638918C38}"/>
          </ac:graphicFrameMkLst>
        </pc:graphicFrameChg>
        <pc:graphicFrameChg chg="del">
          <ac:chgData name="" userId="" providerId="" clId="Web-{E86EA2D6-887D-4771-AD09-A2E602A87473}" dt="2026-09-30T13:58:54.994" v="11" actId="34807"/>
          <ac:graphicFrameMkLst>
            <pc:docMk/>
            <pc:sldMk cId="4206571898" sldId="8122"/>
            <ac:graphicFrameMk id="7" creationId="{72113FC0-F6DD-4D35-A05C-6142170B5173}"/>
          </ac:graphicFrameMkLst>
        </pc:graphicFrameChg>
      </pc:sldChg>
      <pc:sldChg chg="addSp delSp modSp modNotesTx">
        <pc:chgData name="" userId="" providerId="" clId="Web-{E86EA2D6-887D-4771-AD09-A2E602A87473}" dt="2026-09-30T14:00:17.528" v="20" actId="34807"/>
        <pc:sldMkLst>
          <pc:docMk/>
          <pc:sldMk cId="3317953810" sldId="8359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3317953810" sldId="8359"/>
            <ac:spMk id="66972" creationId="{669B9938-8E5E-98A0-C23B-D2FFAD5BD877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17953810" sldId="8359"/>
            <ac:spMk id="67116" creationId="{8C6A77E6-3295-B3CA-913F-27F160D51988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17953810" sldId="8359"/>
            <ac:spMk id="67261" creationId="{0011C75E-A0EF-BC90-FE51-1865D9D3EACB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17953810" sldId="8359"/>
            <ac:spMk id="67407" creationId="{6198A96E-F318-19A9-1813-3F89E8AF0085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17953810" sldId="8359"/>
            <ac:spMk id="67555" creationId="{31679FA2-8A63-0E62-6CFF-714097F44F5A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17953810" sldId="8359"/>
            <ac:spMk id="142358" creationId="{0C7F6154-215B-D046-F167-2EF051EEF368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17953810" sldId="8359"/>
            <ac:spMk id="142368" creationId="{7A939696-2206-688B-A32B-AB2F3E4529E6}"/>
          </ac:spMkLst>
        </pc:spChg>
        <pc:graphicFrameChg chg="add mod">
          <ac:chgData name="" userId="" providerId="" clId="Web-{E86EA2D6-887D-4771-AD09-A2E602A87473}" dt="2026-09-30T13:58:52.712" v="10" actId="34807"/>
          <ac:graphicFrameMkLst>
            <pc:docMk/>
            <pc:sldMk cId="3317953810" sldId="8359"/>
            <ac:graphicFrameMk id="3" creationId="{1AE7B2D3-43DB-4CC1-8F8C-76FF43900714}"/>
          </ac:graphicFrameMkLst>
        </pc:graphicFrameChg>
        <pc:graphicFrameChg chg="del">
          <ac:chgData name="" userId="" providerId="" clId="Web-{E86EA2D6-887D-4771-AD09-A2E602A87473}" dt="2026-09-30T13:58:54.994" v="11" actId="34807"/>
          <ac:graphicFrameMkLst>
            <pc:docMk/>
            <pc:sldMk cId="3317953810" sldId="8359"/>
            <ac:graphicFrameMk id="8" creationId="{E0260B2C-A70F-45A1-AAB0-806810947310}"/>
          </ac:graphicFrameMkLst>
        </pc:graphicFrameChg>
      </pc:sldChg>
      <pc:sldChg chg="addSp delSp modSp modNotesTx">
        <pc:chgData name="" userId="" providerId="" clId="Web-{E86EA2D6-887D-4771-AD09-A2E602A87473}" dt="2026-09-30T14:00:17.528" v="20" actId="34807"/>
        <pc:sldMkLst>
          <pc:docMk/>
          <pc:sldMk cId="1752808299" sldId="8597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1752808299" sldId="8597"/>
            <ac:spMk id="67704" creationId="{DE70470D-7DFB-95D5-2551-13758F12AC0C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752808299" sldId="8597"/>
            <ac:spMk id="67854" creationId="{D4E29BBC-8C35-240C-C319-42E987F0E9E8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752808299" sldId="8597"/>
            <ac:spMk id="68005" creationId="{19848B0C-87E1-E0F8-0E55-5B5AA90F0D0B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752808299" sldId="8597"/>
            <ac:spMk id="68157" creationId="{737D4387-F890-1C60-0B21-DEF6254D5D8B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752808299" sldId="8597"/>
            <ac:spMk id="68310" creationId="{06C8842D-CA45-89BA-78D2-73FE5D313FC7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752808299" sldId="8597"/>
            <ac:spMk id="68621" creationId="{EFAAA21A-39BA-2F50-F8E9-AF25AACE3F49}"/>
          </ac:spMkLst>
        </pc:spChg>
        <pc:graphicFrameChg chg="add mod">
          <ac:chgData name="" userId="" providerId="" clId="Web-{E86EA2D6-887D-4771-AD09-A2E602A87473}" dt="2026-09-30T13:58:52.712" v="10" actId="34807"/>
          <ac:graphicFrameMkLst>
            <pc:docMk/>
            <pc:sldMk cId="1752808299" sldId="8597"/>
            <ac:graphicFrameMk id="3" creationId="{33C2008C-4991-43B0-9C4F-7E58E4449F15}"/>
          </ac:graphicFrameMkLst>
        </pc:graphicFrameChg>
        <pc:graphicFrameChg chg="del">
          <ac:chgData name="" userId="" providerId="" clId="Web-{E86EA2D6-887D-4771-AD09-A2E602A87473}" dt="2026-09-30T13:58:54.994" v="11" actId="34807"/>
          <ac:graphicFrameMkLst>
            <pc:docMk/>
            <pc:sldMk cId="1752808299" sldId="8597"/>
            <ac:graphicFrameMk id="10" creationId="{23339B49-89E9-434C-AF16-205C90FB3D3A}"/>
          </ac:graphicFrameMkLst>
        </pc:graphicFrameChg>
      </pc:sldChg>
      <pc:sldChg chg="addSp delSp modSp modNotesTx">
        <pc:chgData name="" userId="" providerId="" clId="Web-{E86EA2D6-887D-4771-AD09-A2E602A87473}" dt="2026-09-30T14:00:17.528" v="20" actId="34807"/>
        <pc:sldMkLst>
          <pc:docMk/>
          <pc:sldMk cId="330767672" sldId="8836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330767672" sldId="8836"/>
            <ac:spMk id="68778" creationId="{920C3499-0DB8-5852-7DEC-27478105618D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0767672" sldId="8836"/>
            <ac:spMk id="68936" creationId="{7CF1C132-0715-9161-85D7-64A1D393C83D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0767672" sldId="8836"/>
            <ac:spMk id="69095" creationId="{4DE25EBA-17B8-1C9A-E6CC-4EDEF43D4725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0767672" sldId="8836"/>
            <ac:spMk id="69255" creationId="{3B85BA02-829C-AC36-048A-1438988BF3CB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0767672" sldId="8836"/>
            <ac:spMk id="69416" creationId="{3C9720F4-6D17-8FC6-6BB9-3CC4EDABF51F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0767672" sldId="8836"/>
            <ac:spMk id="69743" creationId="{F45E646A-56E5-0D9D-CD39-F145B2FE954C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0767672" sldId="8836"/>
            <ac:spMk id="69908" creationId="{E05775AE-B5AA-BC26-6557-47B8270E426B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0767672" sldId="8836"/>
            <ac:spMk id="70241" creationId="{B37F8250-6CE0-A50B-3644-9B93F8EEF853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30767672" sldId="8836"/>
            <ac:spMk id="70409" creationId="{B6FDA8F8-4960-922C-53D5-B15CB5D835FE}"/>
          </ac:spMkLst>
        </pc:spChg>
        <pc:graphicFrameChg chg="add mod">
          <ac:chgData name="" userId="" providerId="" clId="Web-{E86EA2D6-887D-4771-AD09-A2E602A87473}" dt="2026-09-30T13:58:52.712" v="10" actId="34807"/>
          <ac:graphicFrameMkLst>
            <pc:docMk/>
            <pc:sldMk cId="330767672" sldId="8836"/>
            <ac:graphicFrameMk id="3" creationId="{D10343C1-9E61-4D6C-B4CA-F500FD190486}"/>
          </ac:graphicFrameMkLst>
        </pc:graphicFrameChg>
        <pc:graphicFrameChg chg="del">
          <ac:chgData name="" userId="" providerId="" clId="Web-{E86EA2D6-887D-4771-AD09-A2E602A87473}" dt="2026-09-30T13:58:54.994" v="11" actId="34807"/>
          <ac:graphicFrameMkLst>
            <pc:docMk/>
            <pc:sldMk cId="330767672" sldId="8836"/>
            <ac:graphicFrameMk id="14" creationId="{F47F5355-61B0-4A48-8778-7E4B8806A50E}"/>
          </ac:graphicFrameMkLst>
        </pc:graphicFrameChg>
      </pc:sldChg>
      <pc:sldChg chg="addSp delSp modSp modNotesTx">
        <pc:chgData name="" userId="" providerId="" clId="Web-{E86EA2D6-887D-4771-AD09-A2E602A87473}" dt="2026-09-30T14:00:17.528" v="20" actId="34807"/>
        <pc:sldMkLst>
          <pc:docMk/>
          <pc:sldMk cId="2844138736" sldId="9076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2844138736" sldId="9076"/>
            <ac:spMk id="70578" creationId="{383B9792-D7BA-F45F-D110-F20DF5044426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844138736" sldId="9076"/>
            <ac:spMk id="70748" creationId="{3CF8A077-BC5D-ED47-9CED-AB5F7DA6D0B3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844138736" sldId="9076"/>
            <ac:spMk id="70919" creationId="{36F5203F-E29A-E6AF-3C03-A80A9182791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844138736" sldId="9076"/>
            <ac:spMk id="71091" creationId="{55970A97-8CCE-3A2C-E4C9-F6B5E8A000A6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844138736" sldId="9076"/>
            <ac:spMk id="142391" creationId="{DA21C3FA-85AE-A0D3-B546-15B93B19355B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844138736" sldId="9076"/>
            <ac:spMk id="142404" creationId="{F1B699D7-DF1B-83A0-32E6-A980337C402F}"/>
          </ac:spMkLst>
        </pc:spChg>
        <pc:graphicFrameChg chg="add mod">
          <ac:chgData name="" userId="" providerId="" clId="Web-{E86EA2D6-887D-4771-AD09-A2E602A87473}" dt="2026-09-30T13:58:52.712" v="10" actId="34807"/>
          <ac:graphicFrameMkLst>
            <pc:docMk/>
            <pc:sldMk cId="2844138736" sldId="9076"/>
            <ac:graphicFrameMk id="3" creationId="{28064092-B6E8-4F74-B988-9D47FA63C1EF}"/>
          </ac:graphicFrameMkLst>
        </pc:graphicFrameChg>
        <pc:graphicFrameChg chg="del">
          <ac:chgData name="" userId="" providerId="" clId="Web-{E86EA2D6-887D-4771-AD09-A2E602A87473}" dt="2026-09-30T13:58:54.994" v="11" actId="34807"/>
          <ac:graphicFrameMkLst>
            <pc:docMk/>
            <pc:sldMk cId="2844138736" sldId="9076"/>
            <ac:graphicFrameMk id="7" creationId="{69AECC55-2DD7-4303-BCEF-A6704B2AA734}"/>
          </ac:graphicFrameMkLst>
        </pc:graphicFrameChg>
      </pc:sldChg>
      <pc:sldChg chg="addSp delSp modSp modNotesTx">
        <pc:chgData name="" userId="" providerId="" clId="Web-{E86EA2D6-887D-4771-AD09-A2E602A87473}" dt="2026-09-30T14:00:17.528" v="20" actId="34807"/>
        <pc:sldMkLst>
          <pc:docMk/>
          <pc:sldMk cId="3436424056" sldId="9317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3436424056" sldId="9317"/>
            <ac:spMk id="71093" creationId="{9852869B-DB68-BA2B-33B8-4BBAF8D5A3D6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436424056" sldId="9317"/>
            <ac:spMk id="71095" creationId="{8EF9AED8-5774-F038-1BFA-D4F306CEF0E7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436424056" sldId="9317"/>
            <ac:spMk id="71098" creationId="{07098D7D-17B7-CFAA-8A4B-CA2990E30D6F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3436424056" sldId="9317"/>
            <ac:spMk id="71102" creationId="{E32742B6-9B1F-EF3B-E2FA-6CB0679E556B}"/>
          </ac:spMkLst>
        </pc:spChg>
        <pc:spChg chg="add mod">
          <ac:chgData name="" userId="" providerId="" clId="Web-{E86EA2D6-887D-4771-AD09-A2E602A87473}" dt="2026-09-30T13:59:21.120" v="14" actId="34807"/>
          <ac:spMkLst>
            <pc:docMk/>
            <pc:sldMk cId="3436424056" sldId="9317"/>
            <ac:spMk id="142747" creationId="{EF22ADBB-DA0A-9DF0-2097-9E964B6D9FBA}"/>
          </ac:spMkLst>
        </pc:spChg>
        <pc:graphicFrameChg chg="del">
          <ac:chgData name="" userId="" providerId="" clId="Web-{E86EA2D6-887D-4771-AD09-A2E602A87473}" dt="2026-09-30T13:58:54.994" v="11" actId="34807"/>
          <ac:graphicFrameMkLst>
            <pc:docMk/>
            <pc:sldMk cId="3436424056" sldId="9317"/>
            <ac:graphicFrameMk id="3" creationId="{2AF3CA01-18A2-4167-8643-C496C9B385B8}"/>
          </ac:graphicFrameMkLst>
        </pc:graphicFrameChg>
        <pc:graphicFrameChg chg="add mod">
          <ac:chgData name="" userId="" providerId="" clId="Web-{E86EA2D6-887D-4771-AD09-A2E602A87473}" dt="2026-09-30T13:58:52.712" v="10" actId="34807"/>
          <ac:graphicFrameMkLst>
            <pc:docMk/>
            <pc:sldMk cId="3436424056" sldId="9317"/>
            <ac:graphicFrameMk id="4" creationId="{509B6E13-7A80-40E2-9534-94D10845442D}"/>
          </ac:graphicFrameMkLst>
        </pc:graphicFrameChg>
        <pc:picChg chg="del">
          <ac:chgData name="" userId="" providerId="" clId="Web-{E86EA2D6-887D-4771-AD09-A2E602A87473}" dt="2026-09-30T13:56:04.159" v="1" actId="34807"/>
          <ac:picMkLst>
            <pc:docMk/>
            <pc:sldMk cId="3436424056" sldId="9317"/>
            <ac:picMk id="142576" creationId="{5EBDDC94-BFB0-7119-099D-FC84384E09A3}"/>
          </ac:picMkLst>
        </pc:picChg>
      </pc:sldChg>
      <pc:sldChg chg="addSp delSp modSp modNotesTx">
        <pc:chgData name="" userId="" providerId="" clId="Web-{E86EA2D6-887D-4771-AD09-A2E602A87473}" dt="2026-09-30T14:00:17.528" v="20" actId="34807"/>
        <pc:sldMkLst>
          <pc:docMk/>
          <pc:sldMk cId="2090339782" sldId="9559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2090339782" sldId="9559"/>
            <ac:spMk id="71108" creationId="{B9B263F9-21FA-80B7-5A0C-34B02E36CA6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090339782" sldId="9559"/>
            <ac:spMk id="71115" creationId="{A2B8E75D-E8AE-41D0-D5B3-65B4A2A199B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090339782" sldId="9559"/>
            <ac:spMk id="71123" creationId="{98BD63B7-1571-90AB-F7CD-8416757542B5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090339782" sldId="9559"/>
            <ac:spMk id="71132" creationId="{345919A0-1EBC-1C43-B466-1E8410B19D9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090339782" sldId="9559"/>
            <ac:spMk id="142435" creationId="{2743C67A-86AF-DEBC-6BA3-AB28FDA43401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090339782" sldId="9559"/>
            <ac:spMk id="142452" creationId="{18586C94-32BB-F2CD-D21D-577D5B0EE1FC}"/>
          </ac:spMkLst>
        </pc:spChg>
        <pc:graphicFrameChg chg="add mod">
          <ac:chgData name="" userId="" providerId="" clId="Web-{E86EA2D6-887D-4771-AD09-A2E602A87473}" dt="2026-09-30T13:58:52.712" v="10" actId="34807"/>
          <ac:graphicFrameMkLst>
            <pc:docMk/>
            <pc:sldMk cId="2090339782" sldId="9559"/>
            <ac:graphicFrameMk id="3" creationId="{6EA3B3D3-2A09-4654-8189-DE2444698B00}"/>
          </ac:graphicFrameMkLst>
        </pc:graphicFrameChg>
        <pc:graphicFrameChg chg="del">
          <ac:chgData name="" userId="" providerId="" clId="Web-{E86EA2D6-887D-4771-AD09-A2E602A87473}" dt="2026-09-30T13:58:54.994" v="11" actId="34807"/>
          <ac:graphicFrameMkLst>
            <pc:docMk/>
            <pc:sldMk cId="2090339782" sldId="9559"/>
            <ac:graphicFrameMk id="7" creationId="{707317E3-6A48-4297-BC29-9212FFF59E00}"/>
          </ac:graphicFrameMkLst>
        </pc:graphicFrameChg>
      </pc:sldChg>
      <pc:sldChg chg="delSp modSp mod setBg modNotesTx">
        <pc:chgData name="" userId="" providerId="" clId="Web-{E86EA2D6-887D-4771-AD09-A2E602A87473}" dt="2026-09-30T14:00:17.528" v="20" actId="34807"/>
        <pc:sldMkLst>
          <pc:docMk/>
          <pc:sldMk cId="1116673992" sldId="9802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1116673992" sldId="9802"/>
            <ac:spMk id="71155" creationId="{4A3B9B68-C966-CFAD-AE2F-2882A1399AAC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116673992" sldId="9802"/>
            <ac:spMk id="71168" creationId="{C6E55511-59F6-5AF1-568D-5BF9125DE9AC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116673992" sldId="9802"/>
            <ac:spMk id="71182" creationId="{91E0D5B4-CED7-AC6F-E487-3F34D1AAD333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116673992" sldId="9802"/>
            <ac:spMk id="71197" creationId="{6EF2A224-CA66-6A72-652B-552CE6B0941F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1116673992" sldId="9802"/>
            <ac:spMk id="71213" creationId="{8EFA4831-238D-A0F9-9AE6-6E25F975D246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1116673992" sldId="9802"/>
            <ac:picMk id="71092" creationId="{81D81D75-96E2-9360-5912-74C184FFDF7A}"/>
          </ac:picMkLst>
        </pc:pic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2526789247" sldId="10046"/>
        </pc:sldMkLst>
        <pc:spChg chg="mod">
          <ac:chgData name="" userId="" providerId="" clId="Web-{E86EA2D6-887D-4771-AD09-A2E602A87473}" dt="2026-09-30T13:59:21.120" v="14" actId="34807"/>
          <ac:spMkLst>
            <pc:docMk/>
            <pc:sldMk cId="2526789247" sldId="10046"/>
            <ac:spMk id="71230" creationId="{2BC3DBE1-7010-AEA0-73B9-0B2AD581975B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526789247" sldId="10046"/>
            <ac:spMk id="71248" creationId="{61BE0F66-60F2-ABF0-96B5-87A9E9C02C5E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526789247" sldId="10046"/>
            <ac:spMk id="71267" creationId="{D6AB8BD5-99D8-51C9-880C-7EDB2AB13E1F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526789247" sldId="10046"/>
            <ac:spMk id="71330" creationId="{7BA4C0B7-3EA2-A9B5-F044-CA37B2E5C7B9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526789247" sldId="10046"/>
            <ac:spMk id="71377" creationId="{6600A006-821C-9D04-4979-931184B1DFC1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2526789247" sldId="10046"/>
            <ac:spMk id="71402" creationId="{2B0B1BFB-C446-7F20-20A4-50703774344A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2526789247" sldId="10046"/>
            <ac:spMk id="71428" creationId="{3E086FE9-16CE-E658-7EE8-8AA74A5A9CD2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526789247" sldId="10046"/>
            <ac:spMk id="71483" creationId="{A663A47F-1334-4598-14AA-52DC08E56134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526789247" sldId="10046"/>
            <ac:spMk id="71512" creationId="{6A215518-1D13-08C6-B416-E51E73290593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526789247" sldId="10046"/>
            <ac:spMk id="71542" creationId="{5BD60CA2-F4A5-9E15-C529-75309FB90C07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526789247" sldId="10046"/>
            <ac:spMk id="71573" creationId="{550CED43-5E1A-375E-D739-03EB4FBE9C45}"/>
          </ac:spMkLst>
        </pc:spChg>
        <pc:spChg chg="mod">
          <ac:chgData name="" userId="" providerId="" clId="Web-{E86EA2D6-887D-4771-AD09-A2E602A87473}" dt="2026-09-30T13:59:21.120" v="14" actId="34807"/>
          <ac:spMkLst>
            <pc:docMk/>
            <pc:sldMk cId="2526789247" sldId="10046"/>
            <ac:spMk id="71605" creationId="{3FA38D09-9B9F-C5D7-F019-992C962E050F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3978801721" sldId="10291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3978801721" sldId="10291"/>
            <ac:spMk id="71672" creationId="{90D6940F-5A10-00D8-7BE8-AF611F2E8F9D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978801721" sldId="10291"/>
            <ac:spMk id="71707" creationId="{82B5A997-540E-808E-ABDE-7D6DBC927399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978801721" sldId="10291"/>
            <ac:spMk id="71743" creationId="{CC3CABD5-6A40-5485-2A6C-1E64F04BFEC9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978801721" sldId="10291"/>
            <ac:spMk id="71780" creationId="{6858980D-66BF-7CE7-E180-1A7B176AD30E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978801721" sldId="10291"/>
            <ac:spMk id="71938" creationId="{1CF019A9-8C31-F0F7-6D60-DA843A6E288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978801721" sldId="10291"/>
            <ac:spMk id="71980" creationId="{7A616D33-D45F-DB29-279C-A438DC9E7E37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978801721" sldId="10291"/>
            <ac:spMk id="72023" creationId="{9A12CA68-AE89-D320-6A5B-D49DBA8879A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978801721" sldId="10291"/>
            <ac:spMk id="72067" creationId="{34B13A60-5CC3-4A44-6070-124C30A4F1E2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978801721" sldId="10291"/>
            <ac:spMk id="72112" creationId="{46CCF6B0-7D42-950A-9E6F-BE440CB26E2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978801721" sldId="10291"/>
            <ac:spMk id="72158" creationId="{3F555C58-C674-487F-B766-5D82B0E42FFC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153814296" sldId="10537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153814296" sldId="10537"/>
            <ac:spMk id="72205" creationId="{74A74CEB-7230-5D28-C4E6-2CCE620F914B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153814296" sldId="10537"/>
            <ac:spMk id="72253" creationId="{8C4E8598-FB5D-5D59-EF6F-0BC7A122F4A5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53814296" sldId="10537"/>
            <ac:spMk id="72352" creationId="{0A8EDD03-F2E9-9B69-A4FE-E60171444584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53814296" sldId="10537"/>
            <ac:spMk id="72455" creationId="{1E5B3225-B34C-DA88-9313-3D64CACC42A9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53814296" sldId="10537"/>
            <ac:spMk id="72562" creationId="{AFB94756-5374-4450-F38D-7398129B6C92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53814296" sldId="10537"/>
            <ac:spMk id="72617" creationId="{4CA70D0E-E924-7576-8ACF-CED0D17F4771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53814296" sldId="10537"/>
            <ac:spMk id="72673" creationId="{ED16333D-5FF8-04ED-5C71-D2D48A154767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153814296" sldId="10537"/>
            <ac:spMk id="72730" creationId="{E20EED9A-228A-C1F4-7739-7833FE2058C3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53814296" sldId="10537"/>
            <ac:spMk id="72847" creationId="{E592676C-42C9-6525-21F8-77D2EF66CB9A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53814296" sldId="10537"/>
            <ac:spMk id="72907" creationId="{890D57EC-1134-D558-5423-37FF9A366CD7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53814296" sldId="10537"/>
            <ac:spMk id="72968" creationId="{A56D8B14-3671-5E19-ABBA-9061B551BAC1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153814296" sldId="10537"/>
            <ac:spMk id="73030" creationId="{AFE404CE-047F-13C9-5C93-270F9D5658D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53814296" sldId="10537"/>
            <ac:spMk id="73093" creationId="{FAF098D2-4417-54A0-2850-8B84AB545C8A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1703071072" sldId="10784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1703071072" sldId="10784"/>
            <ac:spMk id="73157" creationId="{44BFC273-78F7-BF36-DAA9-B5B3AEB46877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703071072" sldId="10784"/>
            <ac:spMk id="73222" creationId="{BEC65643-2C75-98A2-F37F-02A15CAFBBF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703071072" sldId="10784"/>
            <ac:spMk id="73492" creationId="{06238F52-F71C-5B3D-8A27-77AD1D3AF669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1703071072" sldId="10784"/>
            <ac:spMk id="73562" creationId="{28449131-4C08-A985-4D7A-0E14D936A52F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703071072" sldId="10784"/>
            <ac:spMk id="73633" creationId="{C7754747-324E-5F17-5113-FF77E10D8C39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703071072" sldId="10784"/>
            <ac:spMk id="73705" creationId="{EAF69C5A-9545-14C1-E1A2-FD0D0185BBF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703071072" sldId="10784"/>
            <ac:spMk id="73927" creationId="{6DE79CB8-822D-77AD-D989-434272FDD45F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1703071072" sldId="10784"/>
            <ac:spMk id="74003" creationId="{3F0791DC-1BE2-51FC-D27C-1AC320544CB4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703071072" sldId="10784"/>
            <ac:spMk id="74317" creationId="{14C78EDB-B23A-9FF2-C2E0-7F2F121DA5B2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703071072" sldId="10784"/>
            <ac:spMk id="74398" creationId="{B4C09BC2-416A-DB81-658B-EAD74F306E2C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703071072" sldId="10784"/>
            <ac:spMk id="74480" creationId="{0D496E79-8052-C973-FBF1-B8AB90C60ACA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703071072" sldId="10784"/>
            <ac:spMk id="74563" creationId="{E6DD620B-CC71-DA32-AEF6-0859BBC5122B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1200953651" sldId="11032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1200953651" sldId="11032"/>
            <ac:spMk id="74732" creationId="{02015652-62C1-A558-47F8-17147BB4A8C6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200953651" sldId="11032"/>
            <ac:spMk id="74818" creationId="{DD7B326B-C089-0627-BCDE-9D77DF1090AC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200953651" sldId="11032"/>
            <ac:spMk id="74905" creationId="{A214D95D-7C59-F423-D30B-1F3F52B905F3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200953651" sldId="11032"/>
            <ac:spMk id="75082" creationId="{4C4BD22E-2EC3-1026-DE73-93DB6696B611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200953651" sldId="11032"/>
            <ac:spMk id="75263" creationId="{4659AE7A-00E1-6867-D11C-AA9E3E6F4DF5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200953651" sldId="11032"/>
            <ac:spMk id="75448" creationId="{7B1D226A-6B80-8405-09EB-FA9E175584A5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200953651" sldId="11032"/>
            <ac:spMk id="75542" creationId="{22B2E031-5703-F275-E234-5324A521E007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200953651" sldId="11032"/>
            <ac:spMk id="75733" creationId="{003BC690-BCF9-0D3E-D835-2F572C3CC07A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200953651" sldId="11032"/>
            <ac:spMk id="76027" creationId="{3A39AB48-97C3-5611-4D4A-C83FDC0721B3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1200953651" sldId="11032"/>
            <ac:spMk id="76228" creationId="{14E29C46-1B13-38A2-F45B-E342A2B5851F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200953651" sldId="11032"/>
            <ac:spMk id="76433" creationId="{0CB90321-68D4-34E8-0D24-1EE36B01D397}"/>
          </ac:spMkLst>
        </pc:spChg>
      </pc:sldChg>
      <pc:sldChg chg="modSp modNotesTx">
        <pc:chgData name="" userId="" providerId="" clId="Web-{E86EA2D6-887D-4771-AD09-A2E602A87473}" dt="2026-09-30T14:00:17.528" v="20" actId="34807"/>
        <pc:sldMkLst>
          <pc:docMk/>
          <pc:sldMk cId="1420145714" sldId="11281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1420145714" sldId="11281"/>
            <ac:spMk id="76748" creationId="{02C700F6-E0A7-B3D6-3507-005AE6D18D84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420145714" sldId="11281"/>
            <ac:spMk id="76855" creationId="{A543CA5A-762B-F1EB-24A5-2E37B3E567F1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420145714" sldId="11281"/>
            <ac:spMk id="76963" creationId="{6096CF77-C54C-8086-BE1B-9D859230FA97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420145714" sldId="11281"/>
            <ac:spMk id="77518" creationId="{ED68AF15-8795-E756-5A70-67AF4FAD9DE8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420145714" sldId="11281"/>
            <ac:spMk id="77632" creationId="{60719500-FDBC-0DCB-06D0-BFB43EB10C2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420145714" sldId="11281"/>
            <ac:spMk id="77747" creationId="{D8F1FD35-B1E2-3649-29D0-9B6E0DC2C8B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420145714" sldId="11281"/>
            <ac:spMk id="77863" creationId="{70044A82-97DA-486D-C4D4-1DD88727CC15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420145714" sldId="11281"/>
            <ac:spMk id="77980" creationId="{CE702FA3-1DF7-1AB5-9721-48E78BE6908C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420145714" sldId="11281"/>
            <ac:spMk id="78098" creationId="{345F311C-C15D-6586-B9F1-58A87A95C63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420145714" sldId="11281"/>
            <ac:spMk id="78217" creationId="{82DB8FEF-73F2-80E6-BB34-3055B9BEE448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1420145714" sldId="11281"/>
            <ac:spMk id="78337" creationId="{55ECCD34-E3BF-A0A0-F3A6-36A37E5E2354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1420145714" sldId="11281"/>
            <ac:spMk id="78458" creationId="{0695E5CC-1A5D-8644-8A40-A3D678E41867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2737260639" sldId="11531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2737260639" sldId="11531"/>
            <ac:spMk id="78580" creationId="{5C9ACAF7-D525-3AF6-27BC-5800C263115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37260639" sldId="11531"/>
            <ac:spMk id="78703" creationId="{F599B50B-73CE-AF3C-732F-686C133979F9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37260639" sldId="11531"/>
            <ac:spMk id="78952" creationId="{CB690597-A27B-E98F-6BF9-DA622DBE0A29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37260639" sldId="11531"/>
            <ac:spMk id="79462" creationId="{DB9D619B-B23D-754E-4167-67DF3381ABB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37260639" sldId="11531"/>
            <ac:spMk id="79723" creationId="{254F2B64-0877-1257-CD5D-51D790A5F0A7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37260639" sldId="11531"/>
            <ac:spMk id="79988" creationId="{55C03384-5972-6EAC-0773-8936FACDC29E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37260639" sldId="11531"/>
            <ac:spMk id="80393" creationId="{D6C895A0-A42C-4D2A-1DAA-F1A42F0C81B6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37260639" sldId="11531"/>
            <ac:spMk id="80530" creationId="{0BB6F3A0-DB12-627A-9535-8B76077C5EFF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37260639" sldId="11531"/>
            <ac:spMk id="80807" creationId="{C8894731-76B5-CBEA-AF5C-E38AB72C7FE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37260639" sldId="11531"/>
            <ac:spMk id="81088" creationId="{0581227A-8CFF-85AA-26E0-1A723B9DE8CD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270607881" sldId="11782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270607881" sldId="11782"/>
            <ac:spMk id="81230" creationId="{68646748-D7F3-ADBA-4AC4-29AF5DAE2692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0607881" sldId="11782"/>
            <ac:spMk id="81373" creationId="{67E20F77-4A9D-BDDB-7063-EC29C8F1268A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0607881" sldId="11782"/>
            <ac:spMk id="81517" creationId="{73E8F1B3-9D43-0C59-801D-BE5B07924F53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0607881" sldId="11782"/>
            <ac:spMk id="81808" creationId="{C28A1B96-8A37-8715-B46C-3ACCDE7A899D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0607881" sldId="11782"/>
            <ac:spMk id="81955" creationId="{54CBC269-5DBD-357F-C38B-9F81F4E0E079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0607881" sldId="11782"/>
            <ac:spMk id="82103" creationId="{B781A220-EEEB-FF6A-0A29-21647BC25411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0607881" sldId="11782"/>
            <ac:spMk id="82252" creationId="{0C46319F-76B0-9689-BDE0-1331C41C605A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0607881" sldId="11782"/>
            <ac:spMk id="82553" creationId="{9EF76F55-FD39-C2D6-A190-06708A1B6E33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270607881" sldId="11782"/>
            <ac:spMk id="82705" creationId="{7A5562B5-4E19-16D0-36D2-2CDC32345CA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0607881" sldId="11782"/>
            <ac:spMk id="82858" creationId="{D5833A2C-3466-E029-3660-C21E5E85FA38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270607881" sldId="11782"/>
            <ac:spMk id="83167" creationId="{A0944F43-2C56-0651-A895-BBA2F7D31E97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270607881" sldId="11782"/>
            <ac:spMk id="83323" creationId="{621FFF00-484C-DFD1-623F-DA0332A94CF7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70607881" sldId="11782"/>
            <ac:spMk id="83480" creationId="{5D18D0F7-B1A5-0B52-34E1-73D8CB4D035A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270607881" sldId="11782"/>
            <ac:spMk id="83797" creationId="{1A3FAA65-84FF-5226-DE08-0C49BE197286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1122124151" sldId="12034"/>
        </pc:sldMkLst>
        <pc:spChg chg="mod">
          <ac:chgData name="" userId="" providerId="" clId="Web-{E86EA2D6-887D-4771-AD09-A2E602A87473}" dt="2026-09-30T13:58:29.962" v="5" actId="34807"/>
          <ac:spMkLst>
            <pc:docMk/>
            <pc:sldMk cId="1122124151" sldId="12034"/>
            <ac:spMk id="83957" creationId="{E3E22441-0A9A-B7B1-2C15-9A9A4C649838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122124151" sldId="12034"/>
            <ac:spMk id="84118" creationId="{8F31A9DA-610D-8625-60C7-EEF1E88C75E1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122124151" sldId="12034"/>
            <ac:spMk id="84280" creationId="{DF2B3895-85FF-D7A3-DAEB-DA9DF4D2CD55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122124151" sldId="12034"/>
            <ac:spMk id="84443" creationId="{CC1BDA26-FA07-B099-77A2-D86CA5553191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122124151" sldId="12034"/>
            <ac:spMk id="84607" creationId="{BE1081EA-24FC-C585-2E53-4A6E17D7934D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122124151" sldId="12034"/>
            <ac:spMk id="84938" creationId="{11665D09-0F20-DA03-D130-199C291C105F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122124151" sldId="12034"/>
            <ac:spMk id="85105" creationId="{617038D2-DBEA-799D-4AD0-309AC114BFB7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122124151" sldId="12034"/>
            <ac:spMk id="85273" creationId="{A7FBBBA7-712D-D25E-EFF4-3D3E7DD0DC8A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122124151" sldId="12034"/>
            <ac:spMk id="85612" creationId="{D6071E80-C973-E31B-4848-0531CD29CA06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122124151" sldId="12034"/>
            <ac:spMk id="85783" creationId="{88207CCD-798A-3754-0AED-593DED285151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122124151" sldId="12034"/>
            <ac:spMk id="85955" creationId="{5A809AB2-08AA-670B-E573-EDC330C57C32}"/>
          </ac:spMkLst>
        </pc:spChg>
      </pc:sldChg>
      <pc:sldChg chg="addSp delSp modSp modNotesTx">
        <pc:chgData name="" userId="" providerId="" clId="Web-{E86EA2D6-887D-4771-AD09-A2E602A87473}" dt="2026-09-30T13:59:48.792" v="19" actId="34807"/>
        <pc:sldMkLst>
          <pc:docMk/>
          <pc:sldMk cId="2811253726" sldId="12287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2811253726" sldId="12287"/>
            <ac:spMk id="85958" creationId="{59DA6E97-66CC-47C2-450F-8E01316C7A3E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811253726" sldId="12287"/>
            <ac:spMk id="85960" creationId="{89E3359B-03E0-F710-2C0E-7064FACD33A9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811253726" sldId="12287"/>
            <ac:spMk id="85963" creationId="{215253F1-3994-2429-B117-2FA774A89285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811253726" sldId="12287"/>
            <ac:spMk id="85967" creationId="{991B78C0-BA15-E063-6154-8E766D4E29B5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811253726" sldId="12287"/>
            <ac:spMk id="85973" creationId="{FF84B8EB-5A18-CE14-C38E-1372B1D299EF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811253726" sldId="12287"/>
            <ac:spMk id="142489" creationId="{547B2066-AF59-610D-D60A-4C12EE7F7BE5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811253726" sldId="12287"/>
            <ac:spMk id="142509" creationId="{61FEEA7F-BC96-4696-1A25-A66A46C39992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811253726" sldId="12287"/>
            <ac:spMk id="142530" creationId="{9512CC3B-B796-A9D9-5B6E-735FFB6E4396}"/>
          </ac:spMkLst>
        </pc:spChg>
        <pc:graphicFrameChg chg="add mod">
          <ac:chgData name="" userId="" providerId="" clId="Web-{E86EA2D6-887D-4771-AD09-A2E602A87473}" dt="2026-09-30T13:58:52.712" v="10" actId="34807"/>
          <ac:graphicFrameMkLst>
            <pc:docMk/>
            <pc:sldMk cId="2811253726" sldId="12287"/>
            <ac:graphicFrameMk id="3" creationId="{1C3EECD7-F64A-4EEF-9D7A-6E051852A514}"/>
          </ac:graphicFrameMkLst>
        </pc:graphicFrameChg>
        <pc:graphicFrameChg chg="del">
          <ac:chgData name="" userId="" providerId="" clId="Web-{E86EA2D6-887D-4771-AD09-A2E602A87473}" dt="2026-09-30T13:58:54.994" v="11" actId="34807"/>
          <ac:graphicFrameMkLst>
            <pc:docMk/>
            <pc:sldMk cId="2811253726" sldId="12287"/>
            <ac:graphicFrameMk id="8" creationId="{A85F5BC3-A171-4D31-BAF0-3D6E753E31D6}"/>
          </ac:graphicFrameMkLst>
        </pc:graphicFrame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2184697922" sldId="12541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2184697922" sldId="12541"/>
            <ac:spMk id="85980" creationId="{B3016556-8994-A400-A876-8E0C9E10624F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184697922" sldId="12541"/>
            <ac:spMk id="85988" creationId="{29EF7F10-35CD-802E-D877-BCF6764651AA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184697922" sldId="12541"/>
            <ac:spMk id="85997" creationId="{6BF344FF-0775-391C-058F-C79D4806F1D1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184697922" sldId="12541"/>
            <ac:spMk id="86018" creationId="{C2CA393E-9C4C-85D2-F9FF-578F36A3CB24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184697922" sldId="12541"/>
            <ac:spMk id="86030" creationId="{2578EC4A-995A-EF67-ED27-2902FEFA595D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2184697922" sldId="12541"/>
            <ac:spMk id="86088" creationId="{F549FDB0-943D-5DFD-949E-2D52ACA3F47A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184697922" sldId="12541"/>
            <ac:spMk id="86105" creationId="{1872921C-70F3-A330-9A0B-634A2AC5BB14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2184697922" sldId="12541"/>
            <ac:spMk id="86183" creationId="{2FC56565-2412-1352-995D-53E103F6FB3D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184697922" sldId="12541"/>
            <ac:spMk id="86205" creationId="{39708B8C-D050-35FF-0AD9-5800C779AE9A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184697922" sldId="12541"/>
            <ac:spMk id="86303" creationId="{5877E4C1-3ECE-8AAA-D819-A9EE6A55BA71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184697922" sldId="12541"/>
            <ac:spMk id="86330" creationId="{151726EA-9DCA-95E7-B31E-3A7E17B72EB1}"/>
          </ac:spMkLst>
        </pc:spChg>
        <pc:spChg chg="mod">
          <ac:chgData name="" userId="" providerId="" clId="Web-{E86EA2D6-887D-4771-AD09-A2E602A87473}" dt="2026-09-30T13:58:29.962" v="5" actId="34807"/>
          <ac:spMkLst>
            <pc:docMk/>
            <pc:sldMk cId="2184697922" sldId="12541"/>
            <ac:spMk id="86448" creationId="{C4658FD1-166D-D72D-3994-A60E3451AA33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2184697922" sldId="12541"/>
            <ac:spMk id="86480" creationId="{DDDBB48C-BC0C-D615-1159-9298584E3C1F}"/>
          </ac:spMkLst>
        </pc:spChg>
      </pc:sldChg>
      <pc:sldChg chg="delSp modSp mod setBg modNotesTx">
        <pc:chgData name="" userId="" providerId="" clId="Web-{E86EA2D6-887D-4771-AD09-A2E602A87473}" dt="2026-09-30T13:59:48.792" v="19" actId="34807"/>
        <pc:sldMkLst>
          <pc:docMk/>
          <pc:sldMk cId="1639722922" sldId="12796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1639722922" sldId="12796"/>
            <ac:spMk id="86547" creationId="{81120EC4-258E-BDB3-9DA6-7D6EB708C882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639722922" sldId="12796"/>
            <ac:spMk id="86582" creationId="{595610BC-E98F-7F98-CBC7-D7D5FEC3F672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639722922" sldId="12796"/>
            <ac:spMk id="86618" creationId="{EA24246E-BF5B-2B86-28D9-F0722F73062B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639722922" sldId="12796"/>
            <ac:spMk id="86655" creationId="{80067524-3734-B02F-4D82-16307459F998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639722922" sldId="12796"/>
            <ac:spMk id="86693" creationId="{A36A9E9B-8EF4-FAB6-AC9E-C8B39C4644A9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1639722922" sldId="12796"/>
            <ac:picMk id="85957" creationId="{81749AEC-BF15-D5F9-F244-2B85F5CB785E}"/>
          </ac:picMkLst>
        </pc:pic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634723431" sldId="13052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634723431" sldId="13052"/>
            <ac:spMk id="86732" creationId="{EFB5A21A-EB86-65B3-B514-3069B9790105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634723431" sldId="13052"/>
            <ac:spMk id="86772" creationId="{0426EA42-B7AD-4F20-D915-E69229B34B85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634723431" sldId="13052"/>
            <ac:spMk id="86855" creationId="{00DCACAE-FC81-2F2A-8EFD-4330B4CDC17B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634723431" sldId="13052"/>
            <ac:spMk id="86898" creationId="{89727F60-9BA6-433A-F1B7-CACA9A7662DD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634723431" sldId="13052"/>
            <ac:spMk id="86942" creationId="{2361F8CC-E9BE-21A3-5A59-2957D89B487E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634723431" sldId="13052"/>
            <ac:spMk id="86987" creationId="{B22BC455-D5FB-E352-A2A7-DACF53C66B8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634723431" sldId="13052"/>
            <ac:spMk id="87080" creationId="{432153F4-95D6-918F-BB59-A8EDB7D80DC2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634723431" sldId="13052"/>
            <ac:spMk id="87128" creationId="{4EC1F416-21DF-649C-9303-C89CF9BF5C53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634723431" sldId="13052"/>
            <ac:spMk id="87177" creationId="{54383F71-0FA0-1E24-090B-6B552EE41767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634723431" sldId="13052"/>
            <ac:spMk id="87227" creationId="{B38EB089-2579-3F87-F6F5-33E8E80F7E52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634723431" sldId="13052"/>
            <ac:spMk id="87278" creationId="{7B55A68F-1F34-3619-0DAF-20C10871EF79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3460644599" sldId="13309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3460644599" sldId="13309"/>
            <ac:spMk id="87383" creationId="{BA187557-4E51-1338-96D4-6FCFF329C287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460644599" sldId="13309"/>
            <ac:spMk id="87437" creationId="{75837C0B-F23A-31F0-8885-2091411B4CBC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460644599" sldId="13309"/>
            <ac:spMk id="87492" creationId="{B576219B-896D-5384-6A40-BE417E3C76ED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460644599" sldId="13309"/>
            <ac:spMk id="87548" creationId="{7793B6A5-2A33-D0E1-70C2-C5FDD37D2268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460644599" sldId="13309"/>
            <ac:spMk id="87663" creationId="{A28D9882-6F20-03EA-2105-B79B41AEE810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460644599" sldId="13309"/>
            <ac:spMk id="87722" creationId="{B1ED55F7-42CE-6B28-34F7-AE6D1B5A8B98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460644599" sldId="13309"/>
            <ac:spMk id="87782" creationId="{3E145958-83AA-459B-39BF-D81376DE531E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460644599" sldId="13309"/>
            <ac:spMk id="87905" creationId="{A4D913C4-4594-07B7-8DB0-6ACC5EC3E6FB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460644599" sldId="13309"/>
            <ac:spMk id="87968" creationId="{3CD7FE40-D91D-B30F-FACF-E13369DC05B6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460644599" sldId="13309"/>
            <ac:spMk id="88032" creationId="{0DE116AA-F383-6003-A540-507E46D53B1C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460644599" sldId="13309"/>
            <ac:spMk id="88163" creationId="{343B4C81-678B-D91B-F1BD-76FEE5D2260C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460644599" sldId="13309"/>
            <ac:spMk id="88230" creationId="{EBD876A7-62F7-AE56-5C6B-B494DD5BC989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460644599" sldId="13309"/>
            <ac:spMk id="88298" creationId="{D00351FD-D34D-203B-630A-76699FA598B2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460644599" sldId="13309"/>
            <ac:spMk id="88437" creationId="{44E6594F-B44F-4F86-D267-A49B708D0D84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460644599" sldId="13309"/>
            <ac:spMk id="88580" creationId="{DF45057B-C7BB-9C51-020F-1BD017B0BD7F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460644599" sldId="13309"/>
            <ac:spMk id="88653" creationId="{BE8002F0-77DD-D798-4157-CE8BCB828AB1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460644599" sldId="13309"/>
            <ac:spMk id="88727" creationId="{7DB34A04-F6A1-93BA-73EB-F4F91F8D8489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1323561799" sldId="13567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1323561799" sldId="13567"/>
            <ac:spMk id="89033" creationId="{778873DA-255F-CE38-9141-704005DE5DAB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323561799" sldId="13567"/>
            <ac:spMk id="89112" creationId="{FE81CBAD-1E47-1A8A-CBDC-8AE89AD651F8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323561799" sldId="13567"/>
            <ac:spMk id="89192" creationId="{C26CED09-74EC-33F3-AE4E-830116653AFB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323561799" sldId="13567"/>
            <ac:spMk id="89438" creationId="{839C5310-C19D-B5FB-BA48-DAF6063C7497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1323561799" sldId="13567"/>
            <ac:spMk id="89522" creationId="{7AD53BA5-0EC0-6864-C266-B889CE25C7AE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323561799" sldId="13567"/>
            <ac:spMk id="89693" creationId="{D3802A27-D019-C396-A41B-3CC5D4938B02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323561799" sldId="13567"/>
            <ac:spMk id="89957" creationId="{6EC0F3AF-9D12-03F1-3458-A5A2CD88E47D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323561799" sldId="13567"/>
            <ac:spMk id="90230" creationId="{BAF19969-C4EC-12CD-DF46-B06AA2EB8B5A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1323561799" sldId="13567"/>
            <ac:spMk id="90323" creationId="{384BFC29-5EBF-CCFE-1975-AC2179870860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323561799" sldId="13567"/>
            <ac:spMk id="90512" creationId="{C650EF63-8E32-732D-D687-3A97F93CE632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1323561799" sldId="13567"/>
            <ac:spMk id="90608" creationId="{54CFDA27-E071-C0D0-9E25-FDDADC7C907A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323561799" sldId="13567"/>
            <ac:spMk id="90803" creationId="{707CDE34-2AED-4120-9DDD-7F9028512A26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1323561799" sldId="13567"/>
            <ac:spMk id="90902" creationId="{3F1FC6E7-7E25-E95F-EE02-4FA5E299CD9D}"/>
          </ac:spMkLst>
        </pc:spChg>
      </pc:sldChg>
      <pc:sldChg chg="modSp modNotesTx">
        <pc:chgData name="" userId="" providerId="" clId="Web-{E86EA2D6-887D-4771-AD09-A2E602A87473}" dt="2026-09-30T14:01:31.796" v="21" actId="34807"/>
        <pc:sldMkLst>
          <pc:docMk/>
          <pc:sldMk cId="3882425044" sldId="13826"/>
        </pc:sldMkLst>
        <pc:spChg chg="mod">
          <ac:chgData name="" userId="" providerId="" clId="Web-{E86EA2D6-887D-4771-AD09-A2E602A87473}" dt="2026-09-30T13:59:24.307" v="15" actId="34807"/>
          <ac:spMkLst>
            <pc:docMk/>
            <pc:sldMk cId="3882425044" sldId="13826"/>
            <ac:spMk id="91002" creationId="{64FAAE63-9D3A-3190-A5CF-38302A81DAE1}"/>
          </ac:spMkLst>
        </pc:spChg>
        <pc:spChg chg="mod">
          <ac:chgData name="" userId="" providerId="" clId="Web-{E86EA2D6-887D-4771-AD09-A2E602A87473}" dt="2026-09-30T13:59:24.307" v="15" actId="34807"/>
          <ac:spMkLst>
            <pc:docMk/>
            <pc:sldMk cId="3882425044" sldId="13826"/>
            <ac:spMk id="91103" creationId="{C6717D49-35D2-A23A-8F8F-191444272F83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3882425044" sldId="13826"/>
            <ac:spMk id="91412" creationId="{53C8E32A-EE2E-430F-AFA6-67567CA90010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82425044" sldId="13826"/>
            <ac:spMk id="91517" creationId="{F71F6C17-3B7D-B776-8A72-8BE8E6F906E4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82425044" sldId="13826"/>
            <ac:spMk id="91623" creationId="{504593E8-0DF2-F805-CC94-744CDB1D3028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82425044" sldId="13826"/>
            <ac:spMk id="91838" creationId="{0DF0DFFE-C966-2233-207A-E288FA3D4B5B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3882425044" sldId="13826"/>
            <ac:spMk id="91947" creationId="{7F7D8FEF-5ADF-1064-20BC-0131DAC9B97C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82425044" sldId="13826"/>
            <ac:spMk id="92057" creationId="{B29D992F-1E0A-2F53-A64F-3F2D29476A7B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82425044" sldId="13826"/>
            <ac:spMk id="92280" creationId="{32B51C26-A3A0-4DBD-E463-58B136E44A96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3882425044" sldId="13826"/>
            <ac:spMk id="92507" creationId="{5E908E3D-3582-2FFD-BA49-B79877DDA623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82425044" sldId="13826"/>
            <ac:spMk id="92973" creationId="{D86EF987-07AD-4F18-7459-28AF4324927D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882425044" sldId="13826"/>
            <ac:spMk id="93333" creationId="{4DC2ED1D-C9EE-7269-934F-73D3AABEAE99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882425044" sldId="13826"/>
            <ac:spMk id="93578" creationId="{12ED95F0-B0E9-B6E5-FE28-D899ACD6CB96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82425044" sldId="13826"/>
            <ac:spMk id="93827" creationId="{C9D8246D-694B-CCEC-7873-423E87EEFDAA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882425044" sldId="13826"/>
            <ac:spMk id="94080" creationId="{8BE7689D-E586-EFBF-F95F-04ED0D9350AA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82425044" sldId="13826"/>
            <ac:spMk id="94337" creationId="{4FEA9D6F-E12A-8A14-581C-2D23E7579625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3130907839" sldId="14086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3130907839" sldId="14086"/>
            <ac:spMk id="94730" creationId="{15EA43B1-5F39-474C-B374-A910FD98D8A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130907839" sldId="14086"/>
            <ac:spMk id="94863" creationId="{251E5CE6-6943-F414-4162-306F5B87BBE6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130907839" sldId="14086"/>
            <ac:spMk id="95268" creationId="{76719DA1-AF75-D0CC-BF52-98B0C995196F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130907839" sldId="14086"/>
            <ac:spMk id="95405" creationId="{BA17AD30-670C-83AD-FAB3-ABD4AAFDB535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130907839" sldId="14086"/>
            <ac:spMk id="95682" creationId="{B0261B70-1511-0117-559B-47F79BE4486B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130907839" sldId="14086"/>
            <ac:spMk id="95822" creationId="{1B0AB09C-5F51-6572-7836-D18EB6E2420C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130907839" sldId="14086"/>
            <ac:spMk id="95963" creationId="{60C26551-C276-591D-2E3E-CCA75206016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130907839" sldId="14086"/>
            <ac:spMk id="96105" creationId="{ED094CDE-6B91-8BAB-8524-58831664B21E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130907839" sldId="14086"/>
            <ac:spMk id="96248" creationId="{E402F7A4-FF95-4450-64CE-00D0E336D29C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130907839" sldId="14086"/>
            <ac:spMk id="96537" creationId="{F136477A-61B0-23A8-1FCC-00C7553BDCB7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130907839" sldId="14086"/>
            <ac:spMk id="96683" creationId="{D4E2DF55-5221-7AC7-3D5E-85E1AC9D8850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130907839" sldId="14086"/>
            <ac:spMk id="96830" creationId="{6FA2744C-80C9-818B-8B08-EDA16212CCE7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1743511733" sldId="14347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1743511733" sldId="14347"/>
            <ac:spMk id="97127" creationId="{4122ADF4-DA72-D588-B03F-A4839A86853C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743511733" sldId="14347"/>
            <ac:spMk id="97277" creationId="{3CAD2243-B3C9-FEFC-E7C3-291768F35519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743511733" sldId="14347"/>
            <ac:spMk id="97428" creationId="{C6863A29-02BC-4F4A-F38A-07EDD5188E6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743511733" sldId="14347"/>
            <ac:spMk id="97580" creationId="{A134449B-28EE-A22C-E073-D201DE3493EF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743511733" sldId="14347"/>
            <ac:spMk id="97733" creationId="{145DCA0E-AF37-520B-3E32-929453FBD057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743511733" sldId="14347"/>
            <ac:spMk id="97887" creationId="{549F9BB1-35FC-71ED-4722-52EF17A4F70C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743511733" sldId="14347"/>
            <ac:spMk id="98042" creationId="{E8679BA3-8275-FABA-3CB0-6E8BA9E4F410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743511733" sldId="14347"/>
            <ac:spMk id="98198" creationId="{35A3EF97-FD6E-7335-2F28-FC352EC6EA91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1743511733" sldId="14347"/>
            <ac:spMk id="98355" creationId="{966BEDA7-CC4A-20E6-FABE-356EFA846467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743511733" sldId="14347"/>
            <ac:spMk id="98513" creationId="{6A7C1142-B637-4206-D5E6-055147F73696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743511733" sldId="14347"/>
            <ac:spMk id="98672" creationId="{AEAB3385-B76E-CA27-1A1C-FB2B4756E377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550542326" sldId="14609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550542326" sldId="14609"/>
            <ac:spMk id="98673" creationId="{A98360E7-42CF-8E15-45F9-091181B9AF1F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550542326" sldId="14609"/>
            <ac:spMk id="98675" creationId="{63420701-CD19-23BE-9E9E-D5FB1B93701D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550542326" sldId="14609"/>
            <ac:spMk id="98678" creationId="{76A226AA-56AD-5E7F-A797-563A117CCB81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550542326" sldId="14609"/>
            <ac:spMk id="98687" creationId="{ED942D4E-06F4-5E2A-56C4-B60F0573601A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550542326" sldId="14609"/>
            <ac:spMk id="98717" creationId="{401DFDD1-BF10-B328-3522-1420CAB738AE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550542326" sldId="14609"/>
            <ac:spMk id="98738" creationId="{B757149A-D6B0-8E7E-734F-AC53D4F17961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550542326" sldId="14609"/>
            <ac:spMk id="98763" creationId="{69336357-5795-2921-B6A2-182BF6498AF9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550542326" sldId="14609"/>
            <ac:spMk id="98792" creationId="{C5E428B4-9DC9-9798-6A91-FC67D2EF6AA3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550542326" sldId="14609"/>
            <ac:spMk id="98825" creationId="{0AD0450A-5FB1-E168-3FC3-BE0CE3F19A9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550542326" sldId="14609"/>
            <ac:spMk id="98862" creationId="{BFE79253-34F4-C546-D58C-2304187E522F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550542326" sldId="14609"/>
            <ac:spMk id="98903" creationId="{026069FB-66F7-7974-3962-D9E3CAEF1C15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550542326" sldId="14609"/>
            <ac:spMk id="98948" creationId="{A2D7F762-2764-788A-F705-C5FD7EC9B9A8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550542326" sldId="14609"/>
            <ac:spMk id="98997" creationId="{1B04DB8E-77D1-951F-010A-80AC8589EC62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1084902942" sldId="14872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1084902942" sldId="14872"/>
            <ac:spMk id="99023" creationId="{802C815B-C4AF-46E3-2516-168EDC6BEA9F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084902942" sldId="14872"/>
            <ac:spMk id="99050" creationId="{6569C9BC-61A2-7D74-84C3-5E0E3260F5D7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084902942" sldId="14872"/>
            <ac:spMk id="99078" creationId="{72EDC3A4-6FCC-F15E-2D5F-6ECBCA329D4B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084902942" sldId="14872"/>
            <ac:spMk id="99107" creationId="{71CE45B8-FF11-FEFC-5DC8-70401CFED5B7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084902942" sldId="14872"/>
            <ac:spMk id="99137" creationId="{F667294A-3903-E82B-2C18-C24C1BEE578A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1084902942" sldId="14872"/>
            <ac:spMk id="99200" creationId="{A2AC4ECE-B51C-AD7D-9B9C-2A5245C7D9F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084902942" sldId="14872"/>
            <ac:spMk id="99267" creationId="{CA6D9DA4-67AE-ABE8-CF72-55BA4BD56A24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084902942" sldId="14872"/>
            <ac:spMk id="99302" creationId="{6CE33F0F-6D70-2D16-73FC-5080CF7532BA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084902942" sldId="14872"/>
            <ac:spMk id="99375" creationId="{C5DAD0F0-4323-ABAE-A6B1-1E4A26162413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084902942" sldId="14872"/>
            <ac:spMk id="99452" creationId="{CEDEF496-A117-16BD-D373-DA2FF2AA524B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084902942" sldId="14872"/>
            <ac:spMk id="99492" creationId="{6694862F-B489-6A38-E90E-2357215EE738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1501776562" sldId="15136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1501776562" sldId="15136"/>
            <ac:spMk id="99533" creationId="{C27D5432-79C2-4FCE-1A9F-D683A2157BB1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501776562" sldId="15136"/>
            <ac:spMk id="99575" creationId="{CB24DC13-7D29-508C-9630-70DFC84CAC44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501776562" sldId="15136"/>
            <ac:spMk id="99618" creationId="{797820CB-5A15-5F70-F033-96344290D356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501776562" sldId="15136"/>
            <ac:spMk id="99662" creationId="{3036B229-CE65-8BE8-E559-F5C4A1947498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1501776562" sldId="15136"/>
            <ac:spMk id="99947" creationId="{B90C8902-D72E-300A-57B9-722473D97395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501776562" sldId="15136"/>
            <ac:spMk id="99998" creationId="{7AC66C14-CDA2-74D4-4906-3167F876215A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501776562" sldId="15136"/>
            <ac:spMk id="100050" creationId="{FCBD2CD7-84ED-CD67-32A3-A3EF841D0D70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501776562" sldId="15136"/>
            <ac:spMk id="100103" creationId="{54E0F135-426F-B327-73C5-3F5103E0EF10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501776562" sldId="15136"/>
            <ac:spMk id="100157" creationId="{C0BE6465-AF79-3FEE-F805-8BAB2A83326C}"/>
          </ac:spMkLst>
        </pc:spChg>
        <pc:spChg chg="mod">
          <ac:chgData name="" userId="" providerId="" clId="Web-{E86EA2D6-887D-4771-AD09-A2E602A87473}" dt="2026-09-30T13:58:49.384" v="9" actId="34807"/>
          <ac:spMkLst>
            <pc:docMk/>
            <pc:sldMk cId="1501776562" sldId="15136"/>
            <ac:spMk id="100212" creationId="{47D8CCC0-E63F-1094-834E-5DF51D4E4FF5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501776562" sldId="15136"/>
            <ac:spMk id="100268" creationId="{19A0ECFA-AB3B-944D-4E00-73896AC8EB35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501776562" sldId="15136"/>
            <ac:spMk id="100325" creationId="{3AEBFFB3-00AC-46FE-F36B-737E4EC0B425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274286390" sldId="15401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274286390" sldId="15401"/>
            <ac:spMk id="100383" creationId="{2558681E-FB7C-FAD0-E03F-EB428EF50FC8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74286390" sldId="15401"/>
            <ac:spMk id="100442" creationId="{737178E5-F263-09E6-8474-70FF7820A174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74286390" sldId="15401"/>
            <ac:spMk id="100502" creationId="{1C58E2D5-2EFA-D60D-A414-B162233FC996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74286390" sldId="15401"/>
            <ac:spMk id="100563" creationId="{F3D17E65-B346-B4DE-37DD-E3187466915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74286390" sldId="15401"/>
            <ac:spMk id="100817" creationId="{DECFF886-FC44-33A9-E038-5E85F81F39D7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74286390" sldId="15401"/>
            <ac:spMk id="100883" creationId="{671A82B9-400A-0676-D7FF-3DC2AAC94F72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74286390" sldId="15401"/>
            <ac:spMk id="100950" creationId="{175457B2-D616-D096-CD06-D645D4DDC90C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74286390" sldId="15401"/>
            <ac:spMk id="101018" creationId="{DE090051-D7DB-C3CC-808E-B151272148C6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74286390" sldId="15401"/>
            <ac:spMk id="101087" creationId="{A396125B-3F0F-174E-AE9B-B776E41FD4C4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74286390" sldId="15401"/>
            <ac:spMk id="101157" creationId="{84F33486-D0BE-5AD0-4C84-8A534B9EED6A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2898741035" sldId="15667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2898741035" sldId="15667"/>
            <ac:spMk id="101228" creationId="{7726E71C-4BFD-B9F4-289B-807AB0CF1050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898741035" sldId="15667"/>
            <ac:spMk id="101300" creationId="{79FFAD7D-E9EC-51B2-84C7-ACF427A72253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898741035" sldId="15667"/>
            <ac:spMk id="101373" creationId="{11433849-3BD2-AE93-29EC-028A2F065B22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898741035" sldId="15667"/>
            <ac:spMk id="101447" creationId="{7D14D04E-A34B-044F-30F9-7017E15CA4B4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898741035" sldId="15667"/>
            <ac:spMk id="101522" creationId="{C2B5300E-5BB2-4390-208A-B83539436274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898741035" sldId="15667"/>
            <ac:spMk id="101675" creationId="{47A327D1-DDF6-8FA3-5473-FEED96DAD835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898741035" sldId="15667"/>
            <ac:spMk id="101753" creationId="{749F62E3-5AD9-3F21-E285-1679C77DF601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898741035" sldId="15667"/>
            <ac:spMk id="101912" creationId="{45038180-A5A5-5917-F529-88D2A54FEDD2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898741035" sldId="15667"/>
            <ac:spMk id="101993" creationId="{48249D80-032E-4D46-793D-C74B9AFD824D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2898741035" sldId="15667"/>
            <ac:spMk id="102158" creationId="{8BAA45D8-80BA-6A6C-D5EC-302660931B0D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2898741035" sldId="15667"/>
            <ac:spMk id="102242" creationId="{80A569B1-8716-FF73-1F26-B3DA060C394A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2898741035" sldId="15667"/>
            <ac:spMk id="102413" creationId="{B823B4E7-98F4-BA61-1FBF-195BBAEF97A1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3278443559" sldId="15934"/>
        </pc:sldMkLst>
        <pc:spChg chg="mod">
          <ac:chgData name="" userId="" providerId="" clId="Web-{E86EA2D6-887D-4771-AD09-A2E602A87473}" dt="2026-09-30T13:58:34.555" v="6" actId="34807"/>
          <ac:spMkLst>
            <pc:docMk/>
            <pc:sldMk cId="3278443559" sldId="15934"/>
            <ac:spMk id="102588" creationId="{CE33C0B5-E2A7-95A9-DC13-96A6708090CC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78443559" sldId="15934"/>
            <ac:spMk id="102767" creationId="{E9D1B9A4-87B1-33CC-C82C-443C9DE32137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78443559" sldId="15934"/>
            <ac:spMk id="102858" creationId="{76FC0E34-4FDA-FE57-3891-CEEEBE06D44F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78443559" sldId="15934"/>
            <ac:spMk id="102950" creationId="{1A8A7C76-CA4A-DB86-ACB8-C8B0C4C8486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78443559" sldId="15934"/>
            <ac:spMk id="103137" creationId="{9CD31482-7163-8437-D170-00A8B197E65B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78443559" sldId="15934"/>
            <ac:spMk id="103232" creationId="{A3DABD36-70D6-4560-BD6B-87E18642C999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78443559" sldId="15934"/>
            <ac:spMk id="103425" creationId="{EB32E154-3339-3D8E-5587-E6C4AA20E01B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78443559" sldId="15934"/>
            <ac:spMk id="103523" creationId="{BA377800-2B45-28F8-9845-EBA7399C4C9D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78443559" sldId="15934"/>
            <ac:spMk id="103622" creationId="{89A0D922-A6E8-8054-244B-BF771CA08C26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78443559" sldId="15934"/>
            <ac:spMk id="103722" creationId="{A8A5C7DC-0E25-E8D8-99B4-5F197F744E12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78443559" sldId="15934"/>
            <ac:spMk id="105000" creationId="{5FDA34AC-EAFD-EB17-EDAF-29A924818F1A}"/>
          </ac:spMkLst>
        </pc:spChg>
      </pc:sldChg>
      <pc:sldChg chg="modSp modNotesTx">
        <pc:chgData name="" userId="" providerId="" clId="Web-{E86EA2D6-887D-4771-AD09-A2E602A87473}" dt="2026-09-30T14:01:31.796" v="21" actId="34807"/>
        <pc:sldMkLst>
          <pc:docMk/>
          <pc:sldMk cId="693355370" sldId="16202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693355370" sldId="16202"/>
            <ac:spMk id="105227" creationId="{BD9FAEB7-F3E0-BB3A-4A4B-3C6BD52C93C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693355370" sldId="16202"/>
            <ac:spMk id="105342" creationId="{7B7FBC00-C7B1-9601-BA24-E788FC44F610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693355370" sldId="16202"/>
            <ac:spMk id="105458" creationId="{B4DEEB02-48F6-6505-9E8C-58A08CB73795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693355370" sldId="16202"/>
            <ac:spMk id="105575" creationId="{47B89AB1-2507-837E-34DC-92ADA29F039C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693355370" sldId="16202"/>
            <ac:spMk id="105812" creationId="{5D774BD4-4C7E-F3DA-45E9-22DE5A5CA93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693355370" sldId="16202"/>
            <ac:spMk id="106547" creationId="{4A3622D6-DFE4-A0EC-F2DE-40A59A04DB08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693355370" sldId="16202"/>
            <ac:spMk id="106800" creationId="{89128FF1-B832-099F-6C65-08EE792B2723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693355370" sldId="16202"/>
            <ac:spMk id="107187" creationId="{3472988C-9E0D-7853-D240-CCCC84A6D96F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693355370" sldId="16202"/>
            <ac:spMk id="107583" creationId="{CF1DA4FC-64CD-DB41-0F57-72A507C43C12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693355370" sldId="16202"/>
            <ac:spMk id="107852" creationId="{AE398E74-F5AA-1311-4718-C1B6035A6AAD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693355370" sldId="16202"/>
            <ac:spMk id="108263" creationId="{F410B493-4CE6-875C-EF06-D86880D0A19A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693355370" sldId="16202"/>
            <ac:spMk id="108683" creationId="{5F68CDED-0042-8A3A-EDA5-44258690EBD2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693355370" sldId="16202"/>
            <ac:spMk id="108825" creationId="{E142E755-6AA7-CDB3-9057-7220D26FDC0C}"/>
          </ac:spMkLst>
        </pc:spChg>
      </pc:sldChg>
      <pc:sldChg chg="addSp delSp modSp modNotesTx">
        <pc:chgData name="" userId="" providerId="" clId="Web-{E86EA2D6-887D-4771-AD09-A2E602A87473}" dt="2026-09-30T13:59:48.792" v="19" actId="34807"/>
        <pc:sldMkLst>
          <pc:docMk/>
          <pc:sldMk cId="3207480351" sldId="16471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3207480351" sldId="16471"/>
            <ac:spMk id="109112" creationId="{1D9FA67A-AD0E-D586-269C-C51D133FE8D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07480351" sldId="16471"/>
            <ac:spMk id="109403" creationId="{013BEBE2-6DDF-5115-6C18-FC04CAD00942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07480351" sldId="16471"/>
            <ac:spMk id="109847" creationId="{FCF23BCB-154A-0093-1208-8B64092C1CB0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07480351" sldId="16471"/>
            <ac:spMk id="109997" creationId="{63CBFE0C-F61C-4EC9-8A35-BD7EF75EA5E3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07480351" sldId="16471"/>
            <ac:spMk id="110148" creationId="{D59C5DE7-9313-9BC6-E964-D20C0EA6E6B2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07480351" sldId="16471"/>
            <ac:spMk id="110453" creationId="{02AB9C61-2649-5B89-EE17-CE00A53E2F38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07480351" sldId="16471"/>
            <ac:spMk id="110607" creationId="{46F41BD3-1A4F-B9E0-84E3-C7D8E0AC29F0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207480351" sldId="16471"/>
            <ac:spMk id="111075" creationId="{81A49ADD-6102-5769-0540-58201869CD62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207480351" sldId="16471"/>
            <ac:spMk id="111233" creationId="{56995792-74F8-589E-43C5-843F79A6193B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07480351" sldId="16471"/>
            <ac:spMk id="111713" creationId="{4A76BE00-DEE1-EA5C-2785-61CC2EF83DBE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3207480351" sldId="16471"/>
            <ac:spMk id="111875" creationId="{41554A55-414C-6DF8-AE8D-A9CE3A5D1F52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207480351" sldId="16471"/>
            <ac:spMk id="112038" creationId="{6AFF934F-9291-EF27-3735-FC37A8EE65B1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3207480351" sldId="16471"/>
            <ac:spMk id="142852" creationId="{135421C2-52F0-4DC5-683A-78BEC4317480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3207480351" sldId="16471"/>
            <ac:spMk id="142876" creationId="{4C2E0D68-4208-06A7-7917-EE4E9C02442A}"/>
          </ac:spMkLst>
        </pc:spChg>
        <pc:spChg chg="add mod">
          <ac:chgData name="" userId="" providerId="" clId="Web-{E86EA2D6-887D-4771-AD09-A2E602A87473}" dt="2026-09-30T13:59:27.323" v="16" actId="34807"/>
          <ac:spMkLst>
            <pc:docMk/>
            <pc:sldMk cId="3207480351" sldId="16471"/>
            <ac:spMk id="142901" creationId="{DB667B57-D367-7917-E913-38C9098E0AAB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3207480351" sldId="16471"/>
            <ac:picMk id="112039" creationId="{A35219B0-C630-1DEC-B356-8A439ADD31DD}"/>
          </ac:picMkLst>
        </pc:pic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910268300" sldId="16741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910268300" sldId="16741"/>
            <ac:spMk id="112046" creationId="{F4A83BC4-8DA4-1DDD-064A-992839F01EA0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910268300" sldId="16741"/>
            <ac:spMk id="112048" creationId="{FB956C8B-2C97-4B1D-691F-1EFD49DDD6E3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910268300" sldId="16741"/>
            <ac:spMk id="112051" creationId="{D3F7F467-9395-EB57-3899-867D6AA08A6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910268300" sldId="16741"/>
            <ac:spMk id="112055" creationId="{193059BA-A7E9-D8FB-DD94-BBE58C5BEC23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910268300" sldId="16741"/>
            <ac:spMk id="112150" creationId="{E9585679-1CDA-72C8-00AC-BAF0EDF24918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910268300" sldId="16741"/>
            <ac:spMk id="112165" creationId="{5A8A8CF9-C736-4F29-960F-D2842C4CAA2C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910268300" sldId="16741"/>
            <ac:spMk id="112181" creationId="{6FCA70BD-4612-FEB8-7E46-E632453B756A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910268300" sldId="16741"/>
            <ac:spMk id="112198" creationId="{A5098F9A-73C2-F349-675C-DFDEC89E23F7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910268300" sldId="16741"/>
            <ac:spMk id="112216" creationId="{A4D9993D-530C-E909-13A5-CA7FE2850C9F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910268300" sldId="16741"/>
            <ac:spMk id="112235" creationId="{619EF9A6-C6C6-FD60-108A-6BF8EBA6E255}"/>
          </ac:spMkLst>
        </pc:spChg>
        <pc:spChg chg="mod">
          <ac:chgData name="" userId="" providerId="" clId="Web-{E86EA2D6-887D-4771-AD09-A2E602A87473}" dt="2026-09-30T13:58:49.384" v="9" actId="34807"/>
          <ac:spMkLst>
            <pc:docMk/>
            <pc:sldMk cId="910268300" sldId="16741"/>
            <ac:spMk id="112255" creationId="{767E93EB-173F-1694-A099-F9814B149D6C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478302687" sldId="17012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478302687" sldId="17012"/>
            <ac:spMk id="112298" creationId="{96CFF574-6205-BDCE-F5BA-CF903F72BA05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478302687" sldId="17012"/>
            <ac:spMk id="112321" creationId="{96EA4B71-9F95-964C-094F-3A7DD17C2653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478302687" sldId="17012"/>
            <ac:spMk id="112396" creationId="{DB495D17-0EF9-E1A8-750B-1D87BBAC0B86}"/>
          </ac:spMkLst>
        </pc:spChg>
        <pc:spChg chg="mod">
          <ac:chgData name="" userId="" providerId="" clId="Web-{E86EA2D6-887D-4771-AD09-A2E602A87473}" dt="2026-09-30T13:58:34.555" v="6" actId="34807"/>
          <ac:spMkLst>
            <pc:docMk/>
            <pc:sldMk cId="478302687" sldId="17012"/>
            <ac:spMk id="112423" creationId="{0AAC5D8C-7507-6478-050B-9B709F217D8D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478302687" sldId="17012"/>
            <ac:spMk id="112451" creationId="{1150F3E5-424D-F959-45BD-AAAA5CE69EA9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478302687" sldId="17012"/>
            <ac:spMk id="112541" creationId="{3348260C-5E51-87C7-56C0-E10C36058B45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478302687" sldId="17012"/>
            <ac:spMk id="112573" creationId="{15F42AE3-2738-7B44-41BC-21E622540CB8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478302687" sldId="17012"/>
            <ac:spMk id="112606" creationId="{5A534AD5-0757-5121-4FC4-B7C8E6BD4ED4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478302687" sldId="17012"/>
            <ac:spMk id="112711" creationId="{104EAE7B-E6CC-9490-87AA-436B1915046C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478302687" sldId="17012"/>
            <ac:spMk id="112748" creationId="{7CB208E8-5473-5221-51F5-2ACF552DBA9E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478302687" sldId="17012"/>
            <ac:spMk id="112786" creationId="{F13765B1-48A4-29C9-1C62-D70C69A29045}"/>
          </ac:spMkLst>
        </pc:spChg>
      </pc:sldChg>
      <pc:sldChg chg="delSp modSp mod setBg modNotesTx">
        <pc:chgData name="" userId="" providerId="" clId="Web-{E86EA2D6-887D-4771-AD09-A2E602A87473}" dt="2026-09-30T13:59:48.792" v="19" actId="34807"/>
        <pc:sldMkLst>
          <pc:docMk/>
          <pc:sldMk cId="3805200609" sldId="17284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3805200609" sldId="17284"/>
            <ac:spMk id="112865" creationId="{BBDC1461-F7BA-724A-1F24-90E1F6057421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05200609" sldId="17284"/>
            <ac:spMk id="112906" creationId="{29893AC7-9A22-1069-4B64-16956BA60FC2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05200609" sldId="17284"/>
            <ac:spMk id="112948" creationId="{F0AD2B78-67C9-86B0-DE0B-58DA7F48EFFA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05200609" sldId="17284"/>
            <ac:spMk id="112991" creationId="{EEF53661-627C-8889-B8E7-8F6FA7A37A20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3805200609" sldId="17284"/>
            <ac:spMk id="113035" creationId="{177170FA-AB9F-00DA-38C0-567B4B99D92B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3805200609" sldId="17284"/>
            <ac:picMk id="112040" creationId="{EB3CE97D-D3F3-1518-4B92-2DF65B3E35E2}"/>
          </ac:picMkLst>
        </pc:picChg>
      </pc:sldChg>
      <pc:sldChg chg="delSp modSp mod setBg modNotesTx">
        <pc:chgData name="" userId="" providerId="" clId="Web-{E86EA2D6-887D-4771-AD09-A2E602A87473}" dt="2026-09-30T13:59:48.792" v="19" actId="34807"/>
        <pc:sldMkLst>
          <pc:docMk/>
          <pc:sldMk cId="1291010848" sldId="17557"/>
        </pc:sldMkLst>
        <pc:spChg chg="mod">
          <ac:chgData name="" userId="" providerId="" clId="Web-{E86EA2D6-887D-4771-AD09-A2E602A87473}" dt="2026-09-30T13:59:27.323" v="16" actId="34807"/>
          <ac:spMkLst>
            <pc:docMk/>
            <pc:sldMk cId="1291010848" sldId="17557"/>
            <ac:spMk id="113126" creationId="{346F268C-A20A-E920-699D-E376D696547A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291010848" sldId="17557"/>
            <ac:spMk id="113173" creationId="{78D047DC-1C18-D58F-DA20-DCFD1E279886}"/>
          </ac:spMkLst>
        </pc:spChg>
        <pc:spChg chg="mod">
          <ac:chgData name="" userId="" providerId="" clId="Web-{E86EA2D6-887D-4771-AD09-A2E602A87473}" dt="2026-09-30T13:59:27.323" v="16" actId="34807"/>
          <ac:spMkLst>
            <pc:docMk/>
            <pc:sldMk cId="1291010848" sldId="17557"/>
            <ac:spMk id="113221" creationId="{8C17FF52-8B49-00BE-826C-CDD50DA5A911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291010848" sldId="17557"/>
            <ac:spMk id="113270" creationId="{F037F930-5A2D-4B24-7EEE-14A0A5377642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1291010848" sldId="17557"/>
            <ac:picMk id="112041" creationId="{167F968F-1ABC-6EF4-857E-253E856F1910}"/>
          </ac:picMkLst>
        </pc:picChg>
      </pc:sldChg>
      <pc:sldChg chg="addSp delSp modSp modNotesTx">
        <pc:chgData name="" userId="" providerId="" clId="Web-{E86EA2D6-887D-4771-AD09-A2E602A87473}" dt="2026-09-30T13:59:48.792" v="19" actId="34807"/>
        <pc:sldMkLst>
          <pc:docMk/>
          <pc:sldMk cId="2126151445" sldId="17831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2126151445" sldId="17831"/>
            <ac:spMk id="113320" creationId="{DB7CE26D-13C7-61CB-0E77-9574715057DD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26151445" sldId="17831"/>
            <ac:spMk id="113371" creationId="{20329C60-8DBE-79C7-664E-582E943FBD2B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26151445" sldId="17831"/>
            <ac:spMk id="113423" creationId="{872AF7DD-7E84-0F41-86C1-C891B9E2B172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26151445" sldId="17831"/>
            <ac:spMk id="113476" creationId="{CAA4B7BB-BA9B-FD0A-06A6-AA95E788C978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26151445" sldId="17831"/>
            <ac:spMk id="113530" creationId="{28AD3B40-8A77-7D34-A79E-5EB9E869C9E1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26151445" sldId="17831"/>
            <ac:spMk id="113585" creationId="{BC8CE24B-E80F-9DA3-3ACB-5A16C3645962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26151445" sldId="17831"/>
            <ac:spMk id="113641" creationId="{ECD5D25A-DF12-F9BC-FDEE-C8661B45643D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26151445" sldId="17831"/>
            <ac:spMk id="113698" creationId="{D0F51E0B-46DD-3E1B-3710-1D42BF0F2F0A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26151445" sldId="17831"/>
            <ac:spMk id="113756" creationId="{ECA5A72D-8E4B-1466-5CE2-FB31F612C599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2126151445" sldId="17831"/>
            <ac:spMk id="142597" creationId="{3E1284FC-29F2-F38C-B48D-4AD03AD1E6EC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2126151445" sldId="17831"/>
            <ac:picMk id="112042" creationId="{028E81D8-93DD-5C13-4CAF-FF013549AFFF}"/>
          </ac:picMkLst>
        </pc:picChg>
      </pc:sldChg>
      <pc:sldChg chg="addSp delSp modSp modNotesTx">
        <pc:chgData name="" userId="" providerId="" clId="Web-{E86EA2D6-887D-4771-AD09-A2E602A87473}" dt="2026-09-30T14:03:50.192" v="22" actId="34807"/>
        <pc:sldMkLst>
          <pc:docMk/>
          <pc:sldMk cId="2114189299" sldId="18106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2114189299" sldId="18106"/>
            <ac:spMk id="113815" creationId="{56242975-BE2E-73F5-59B2-BEA0DA286030}"/>
          </ac:spMkLst>
        </pc:spChg>
        <pc:spChg chg="mod">
          <ac:chgData name="" userId="" providerId="" clId="Web-{E86EA2D6-887D-4771-AD09-A2E602A87473}" dt="2026-09-30T14:03:50.192" v="22" actId="34807"/>
          <ac:spMkLst>
            <pc:docMk/>
            <pc:sldMk cId="2114189299" sldId="18106"/>
            <ac:spMk id="113875" creationId="{B6E73D11-267E-8FAF-B0E2-0958F02FEA39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14189299" sldId="18106"/>
            <ac:spMk id="113936" creationId="{EC9D9939-E803-67D2-803B-5CB5A7A30E14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14189299" sldId="18106"/>
            <ac:spMk id="113998" creationId="{C16AF9AC-82BE-5B89-8A90-A67F60415A0F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14189299" sldId="18106"/>
            <ac:spMk id="114061" creationId="{17E2F205-F1B5-79CF-5133-F9FF800FB3BE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14189299" sldId="18106"/>
            <ac:spMk id="114125" creationId="{B0C5B1EE-3141-DB8E-1FE3-65FC6A8BDE96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14189299" sldId="18106"/>
            <ac:spMk id="114190" creationId="{A2B0CCF3-254A-9F80-6F44-2A6B30A4AA58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14189299" sldId="18106"/>
            <ac:spMk id="114256" creationId="{E231D178-E439-5CBA-80A4-BB7A818CCE2F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114189299" sldId="18106"/>
            <ac:spMk id="114323" creationId="{D0BBCBD5-FF58-3A31-516F-E280962834B1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2114189299" sldId="18106"/>
            <ac:spMk id="142612" creationId="{759169F0-E499-6173-95CC-634BD91A7766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2114189299" sldId="18106"/>
            <ac:picMk id="112043" creationId="{8C72FED2-0957-553B-BB9C-055565472A56}"/>
          </ac:picMkLst>
        </pc:picChg>
      </pc:sldChg>
      <pc:sldChg chg="addSp delSp modSp modNotesTx">
        <pc:chgData name="" userId="" providerId="" clId="Web-{E86EA2D6-887D-4771-AD09-A2E602A87473}" dt="2026-09-30T13:59:48.792" v="19" actId="34807"/>
        <pc:sldMkLst>
          <pc:docMk/>
          <pc:sldMk cId="414541744" sldId="18382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414541744" sldId="18382"/>
            <ac:spMk id="114391" creationId="{AB2ECC8C-1470-B41C-C4C0-56EC062FDFE2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4541744" sldId="18382"/>
            <ac:spMk id="114460" creationId="{BA594D56-8FB5-27CF-7AB5-6182C4081D60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4541744" sldId="18382"/>
            <ac:spMk id="114530" creationId="{8FAD0A04-BF15-5210-8C39-D4A2E4594BF6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4541744" sldId="18382"/>
            <ac:spMk id="114601" creationId="{C548FB88-ECED-A100-3BE6-611B25BBDB89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4541744" sldId="18382"/>
            <ac:spMk id="114673" creationId="{9C03F086-C5E5-D414-A33B-A1AE336BBCD8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4541744" sldId="18382"/>
            <ac:spMk id="114746" creationId="{2B5308CB-C22F-0DB5-ACCC-292547E77307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4541744" sldId="18382"/>
            <ac:spMk id="114820" creationId="{90E73769-1007-BFA5-A420-3F589F204295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4541744" sldId="18382"/>
            <ac:spMk id="114895" creationId="{AF7B19BB-CAA1-8587-3C80-400621BE3BA6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414541744" sldId="18382"/>
            <ac:spMk id="114971" creationId="{77F3C99F-9B6E-5996-6047-3D08F2A7F030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4541744" sldId="18382"/>
            <ac:spMk id="115048" creationId="{7F6BBDBD-7D31-35ED-F35A-C09E8E86DB12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414541744" sldId="18382"/>
            <ac:spMk id="142621" creationId="{C5F07D54-0EBF-B1A8-E754-BD9AF847958E}"/>
          </ac:spMkLst>
        </pc:spChg>
        <pc:spChg chg="add mod">
          <ac:chgData name="" userId="" providerId="" clId="Web-{E86EA2D6-887D-4771-AD09-A2E602A87473}" dt="2026-09-30T13:59:30.167" v="17" actId="34807"/>
          <ac:spMkLst>
            <pc:docMk/>
            <pc:sldMk cId="414541744" sldId="18382"/>
            <ac:spMk id="142631" creationId="{090D35F9-5E1C-9F0A-8C80-74FF310A5EA9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414541744" sldId="18382"/>
            <ac:spMk id="142642" creationId="{872420D1-F9BE-07C9-745B-9711DD3D915A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414541744" sldId="18382"/>
            <ac:spMk id="142654" creationId="{4BD444BE-8D46-17D3-2FBC-654B7E2421F5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414541744" sldId="18382"/>
            <ac:spMk id="142667" creationId="{F4002F3A-D044-8478-1A26-8A1F5EED6EA9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414541744" sldId="18382"/>
            <ac:spMk id="142681" creationId="{4086C477-B1D2-05C9-01AC-BF11F9E0C6BB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414541744" sldId="18382"/>
            <ac:picMk id="125087" creationId="{4497AE8B-E640-6C08-AC12-213A8B4FE8B2}"/>
          </ac:picMkLst>
        </pc:picChg>
        <pc:picChg chg="del">
          <ac:chgData name="" userId="" providerId="" clId="Web-{E86EA2D6-887D-4771-AD09-A2E602A87473}" dt="2026-09-30T13:56:04.159" v="1" actId="34807"/>
          <ac:picMkLst>
            <pc:docMk/>
            <pc:sldMk cId="414541744" sldId="18382"/>
            <ac:picMk id="125088" creationId="{1951E1F4-A1B1-C1D3-5351-81EABB4A03EC}"/>
          </ac:picMkLst>
        </pc:picChg>
        <pc:picChg chg="del">
          <ac:chgData name="" userId="" providerId="" clId="Web-{E86EA2D6-887D-4771-AD09-A2E602A87473}" dt="2026-09-30T13:56:04.159" v="1" actId="34807"/>
          <ac:picMkLst>
            <pc:docMk/>
            <pc:sldMk cId="414541744" sldId="18382"/>
            <ac:picMk id="125089" creationId="{77F534D3-09AF-CE3A-9F46-9123AAF81C6E}"/>
          </ac:picMkLst>
        </pc:picChg>
      </pc:sldChg>
      <pc:sldChg chg="addSp delSp modSp modNotesTx">
        <pc:chgData name="" userId="" providerId="" clId="Web-{E86EA2D6-887D-4771-AD09-A2E602A87473}" dt="2026-09-30T14:01:31.796" v="21" actId="34807"/>
        <pc:sldMkLst>
          <pc:docMk/>
          <pc:sldMk cId="1669082300" sldId="18659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1669082300" sldId="18659"/>
            <ac:spMk id="115126" creationId="{F884A463-7456-1957-F52C-548AE6C2CF78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669082300" sldId="18659"/>
            <ac:spMk id="115205" creationId="{6542C426-D895-7C04-7C20-3745F16620EB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669082300" sldId="18659"/>
            <ac:spMk id="115285" creationId="{D2B77022-F330-B3B2-2108-4BD671663790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669082300" sldId="18659"/>
            <ac:spMk id="115366" creationId="{3E674ECF-8CD4-04CF-84B2-CA90903A47DC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669082300" sldId="18659"/>
            <ac:spMk id="115615" creationId="{087E28D9-AD7B-5774-0C4A-03C0D7D76995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669082300" sldId="18659"/>
            <ac:spMk id="115700" creationId="{A4A53559-5EC2-D6DC-9BBC-A6F0579B6063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669082300" sldId="18659"/>
            <ac:spMk id="115961" creationId="{1FA336D8-D9AF-B843-E7EA-3167E6B61FF4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669082300" sldId="18659"/>
            <ac:spMk id="116140" creationId="{56A3A63F-A59F-E719-EA61-B77E73F0ED1D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1669082300" sldId="18659"/>
            <ac:spMk id="116231" creationId="{25AED8B4-C720-CB5D-387C-32B5945AEA0C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1669082300" sldId="18659"/>
            <ac:spMk id="142696" creationId="{1879AC3F-5649-944D-ECAA-2B97EEAE0191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1669082300" sldId="18659"/>
            <ac:spMk id="142712" creationId="{10245A27-4489-9397-E03C-ED4F5A1B53DC}"/>
          </ac:spMkLst>
        </pc:spChg>
        <pc:spChg chg="add mod">
          <ac:chgData name="" userId="" providerId="" clId="Web-{E86EA2D6-887D-4771-AD09-A2E602A87473}" dt="2026-09-30T13:59:30.167" v="17" actId="34807"/>
          <ac:spMkLst>
            <pc:docMk/>
            <pc:sldMk cId="1669082300" sldId="18659"/>
            <ac:spMk id="142729" creationId="{B75FB7DA-381D-B0A7-DEA3-2EAF0E33F968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1669082300" sldId="18659"/>
            <ac:picMk id="125090" creationId="{7063B463-8675-776C-34A2-2335631563D0}"/>
          </ac:picMkLst>
        </pc:pic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2990095043" sldId="18937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2990095043" sldId="18937"/>
            <ac:spMk id="116416" creationId="{3B40034E-C488-8171-AEB5-EC15D9B886A4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990095043" sldId="18937"/>
            <ac:spMk id="116605" creationId="{11953D70-C1F7-6020-E11A-02B0F9DCF5E4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990095043" sldId="18937"/>
            <ac:spMk id="116896" creationId="{E79FCF68-ABD2-2F7C-92AC-65D702197ACB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990095043" sldId="18937"/>
            <ac:spMk id="117095" creationId="{76E6B6E9-623B-415E-DBC2-B2E83B44F19B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990095043" sldId="18937"/>
            <ac:spMk id="117298" creationId="{788C3108-0A2A-DA20-1FB1-A29D35119F17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990095043" sldId="18937"/>
            <ac:spMk id="117505" creationId="{3E27262D-3575-E15F-A729-B0877EBAB471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990095043" sldId="18937"/>
            <ac:spMk id="117610" creationId="{136C26B2-89D3-1B6E-FA6D-515851129B0D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990095043" sldId="18937"/>
            <ac:spMk id="117823" creationId="{4369168B-C1F8-4494-F7C0-85B42A1EE116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990095043" sldId="18937"/>
            <ac:spMk id="117931" creationId="{0A1A0CCF-6C49-9D43-910D-F3C2B4EE80C9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990095043" sldId="18937"/>
            <ac:spMk id="118040" creationId="{F0EB81A8-5F38-F91E-6747-D5A4E0639C93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990095043" sldId="18937"/>
            <ac:spMk id="118150" creationId="{DA5F51DC-D0E8-C630-75AE-5D73F33CDCC5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990095043" sldId="18937"/>
            <ac:spMk id="118373" creationId="{6B2CCE4F-6B0B-FE61-3F36-D1FD6C2DAD1D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990095043" sldId="18937"/>
            <ac:spMk id="118600" creationId="{88368BF9-57EC-A24F-9620-1504F132AF45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990095043" sldId="18937"/>
            <ac:spMk id="118715" creationId="{C82A72E7-E06C-F180-ECC2-87C3902AFB40}"/>
          </ac:spMkLst>
        </pc:spChg>
      </pc:sldChg>
      <pc:sldChg chg="addSp delSp modSp modNotesTx">
        <pc:chgData name="" userId="" providerId="" clId="Web-{E86EA2D6-887D-4771-AD09-A2E602A87473}" dt="2026-09-30T13:59:48.792" v="19" actId="34807"/>
        <pc:sldMkLst>
          <pc:docMk/>
          <pc:sldMk cId="2435837417" sldId="19216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2435837417" sldId="19216"/>
            <ac:spMk id="118831" creationId="{D362047F-1673-00C6-EF4E-2D9382723B1F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435837417" sldId="19216"/>
            <ac:spMk id="118948" creationId="{A962879B-60E4-8365-F1E0-7DA76A790AFB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435837417" sldId="19216"/>
            <ac:spMk id="119066" creationId="{02572073-D9C8-B830-9FD0-734387412082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435837417" sldId="19216"/>
            <ac:spMk id="119185" creationId="{BEC716D1-E846-01C6-599A-FDE12731EDFF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435837417" sldId="19216"/>
            <ac:spMk id="119305" creationId="{C326A882-9286-81A0-D22F-A1357E69DDC2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435837417" sldId="19216"/>
            <ac:spMk id="119426" creationId="{A8D6DBE7-A004-83F0-F757-950A3EB01DAC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2435837417" sldId="19216"/>
            <ac:spMk id="142604" creationId="{6F03C398-292E-D509-1756-E70EFFAB5926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2435837417" sldId="19216"/>
            <ac:picMk id="112044" creationId="{FD370010-77BA-B1D3-7C6B-BAC1AD6D18C3}"/>
          </ac:picMkLst>
        </pc:picChg>
      </pc:sldChg>
      <pc:sldChg chg="addSp delSp modSp modNotesTx">
        <pc:chgData name="" userId="" providerId="" clId="Web-{E86EA2D6-887D-4771-AD09-A2E602A87473}" dt="2026-09-30T13:59:48.792" v="19" actId="34807"/>
        <pc:sldMkLst>
          <pc:docMk/>
          <pc:sldMk cId="1735332261" sldId="19496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1735332261" sldId="19496"/>
            <ac:spMk id="119548" creationId="{8E585568-863E-555F-AC4A-077BE01C56B1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735332261" sldId="19496"/>
            <ac:spMk id="119671" creationId="{B4F09939-568F-A477-228E-1DE5CD1EB17D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735332261" sldId="19496"/>
            <ac:spMk id="119795" creationId="{FC115FDD-04E1-51BB-EBFC-766F1EA3D27E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735332261" sldId="19496"/>
            <ac:spMk id="119920" creationId="{0DBA3E2C-349A-9C9B-2F5E-B88781E2D4CC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735332261" sldId="19496"/>
            <ac:spMk id="120046" creationId="{385004E7-216A-6759-CC3D-80328F11F292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735332261" sldId="19496"/>
            <ac:spMk id="120173" creationId="{53129564-5714-3AFC-C849-888BE166B7F8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1735332261" sldId="19496"/>
            <ac:spMk id="120301" creationId="{AFAB06E4-7FBB-4EE4-B5B6-95C61210C512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735332261" sldId="19496"/>
            <ac:spMk id="120430" creationId="{4E8C1509-64F3-5751-E290-E87955151C82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1735332261" sldId="19496"/>
            <ac:spMk id="120560" creationId="{36048450-FAE6-717B-2FE9-AF298CA4DBAE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735332261" sldId="19496"/>
            <ac:spMk id="120691" creationId="{BB63588F-A4B0-CE58-3DEE-7427729DFA98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1735332261" sldId="19496"/>
            <ac:spMk id="120823" creationId="{E03A2FE0-2DF3-BBFA-E66F-76F9D12BDEAF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735332261" sldId="19496"/>
            <ac:spMk id="120956" creationId="{347080D9-914F-66C4-3329-E5E6267C7556}"/>
          </ac:spMkLst>
        </pc:spChg>
        <pc:spChg chg="add mod">
          <ac:chgData name="" userId="" providerId="" clId="Web-{E86EA2D6-887D-4771-AD09-A2E602A87473}" dt="2026-09-30T13:59:30.167" v="17" actId="34807"/>
          <ac:spMkLst>
            <pc:docMk/>
            <pc:sldMk cId="1735332261" sldId="19496"/>
            <ac:spMk id="142766" creationId="{A59F6CEB-33DF-0BB7-387F-6C9445FBBF1A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1735332261" sldId="19496"/>
            <ac:picMk id="125091" creationId="{8398606E-EE76-27BE-C71D-47C190163F95}"/>
          </ac:picMkLst>
        </pc:picChg>
      </pc:sldChg>
      <pc:sldChg chg="delSp modSp mod setBg modNotesTx">
        <pc:chgData name="" userId="" providerId="" clId="Web-{E86EA2D6-887D-4771-AD09-A2E602A87473}" dt="2026-09-30T14:01:31.796" v="21" actId="34807"/>
        <pc:sldMkLst>
          <pc:docMk/>
          <pc:sldMk cId="1004110350" sldId="19777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1004110350" sldId="19777"/>
            <ac:spMk id="121225" creationId="{F57A95CD-F158-9739-4879-601C14A676AA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004110350" sldId="19777"/>
            <ac:spMk id="121361" creationId="{75C2AF56-7BAE-883F-046E-CDCF193C5105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1004110350" sldId="19777"/>
            <ac:spMk id="121498" creationId="{B34FBD12-52CA-A6B4-B7B7-AC9F78CA69B1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1004110350" sldId="19777"/>
            <ac:spMk id="121636" creationId="{67710853-9199-DE8C-898A-1A9BF9A0C39C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1004110350" sldId="19777"/>
            <ac:picMk id="112045" creationId="{5B1CFC74-41B9-70B5-D25D-34558DBBC73D}"/>
          </ac:picMkLst>
        </pc:picChg>
      </pc:sldChg>
      <pc:sldChg chg="addSp delSp modSp modNotesTx">
        <pc:chgData name="" userId="" providerId="" clId="Web-{E86EA2D6-887D-4771-AD09-A2E602A87473}" dt="2026-09-30T13:59:48.792" v="19" actId="34807"/>
        <pc:sldMkLst>
          <pc:docMk/>
          <pc:sldMk cId="4199229912" sldId="20059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4199229912" sldId="20059"/>
            <ac:spMk id="121775" creationId="{58788179-50C7-5CD0-E5CE-35EB97D8AB35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99229912" sldId="20059"/>
            <ac:spMk id="121915" creationId="{7EB93719-48C7-6A69-707B-DB199A7249C3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99229912" sldId="20059"/>
            <ac:spMk id="122198" creationId="{A8B48D7E-1C6C-8858-74D0-D79ADC128E0C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99229912" sldId="20059"/>
            <ac:spMk id="122485" creationId="{EEF42891-6B00-4C26-F815-C520FC0B19F7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99229912" sldId="20059"/>
            <ac:spMk id="122776" creationId="{A2F35488-0527-F126-FCD4-893CCEF275DB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99229912" sldId="20059"/>
            <ac:spMk id="122923" creationId="{55F5C40D-D0E1-6823-EAB9-4E763B869D87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4199229912" sldId="20059"/>
            <ac:spMk id="123220" creationId="{57A61BE0-86D3-5A8D-0853-C52CAC4B8F32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99229912" sldId="20059"/>
            <ac:spMk id="123370" creationId="{DF4C96FC-9325-DA8B-EF69-D4DE77FE0E07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99229912" sldId="20059"/>
            <ac:spMk id="123673" creationId="{238F0B5B-A7BD-6C3C-E852-C96D9B183D3C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199229912" sldId="20059"/>
            <ac:spMk id="123826" creationId="{1A08E433-2925-4ECC-42BD-3AB44E9F9D0D}"/>
          </ac:spMkLst>
        </pc:spChg>
        <pc:spChg chg="add mod">
          <ac:chgData name="" userId="" providerId="" clId="Web-{E86EA2D6-887D-4771-AD09-A2E602A87473}" dt="2026-09-30T13:59:30.167" v="17" actId="34807"/>
          <ac:spMkLst>
            <pc:docMk/>
            <pc:sldMk cId="4199229912" sldId="20059"/>
            <ac:spMk id="142786" creationId="{ACDA88A4-A913-EE3E-1FE3-CC438FEAB08E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4199229912" sldId="20059"/>
            <ac:picMk id="125092" creationId="{2C43E4EE-00DF-7F59-EEFB-72A715F30354}"/>
          </ac:picMkLst>
        </pc:picChg>
      </pc:sldChg>
      <pc:sldChg chg="addSp delSp modSp modNotesTx">
        <pc:chgData name="" userId="" providerId="" clId="Web-{E86EA2D6-887D-4771-AD09-A2E602A87473}" dt="2026-09-30T13:59:48.792" v="19" actId="34807"/>
        <pc:sldMkLst>
          <pc:docMk/>
          <pc:sldMk cId="2383615682" sldId="20342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2383615682" sldId="20342"/>
            <ac:spMk id="123980" creationId="{64C35A3B-696B-AF38-13E4-BBEEB1DFF997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383615682" sldId="20342"/>
            <ac:spMk id="124135" creationId="{D3F2710A-7C30-7F9D-67E8-D12679B4D677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383615682" sldId="20342"/>
            <ac:spMk id="124291" creationId="{4F53A3B5-19E0-BA83-A626-01DEFE7AF26A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383615682" sldId="20342"/>
            <ac:spMk id="124448" creationId="{4675DB81-BBEB-89DA-BAFF-18180105640B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383615682" sldId="20342"/>
            <ac:spMk id="124765" creationId="{F91A5675-90D3-EB10-F466-3E15ED7AFC93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383615682" sldId="20342"/>
            <ac:spMk id="125086" creationId="{E151A8A9-9EF2-46A8-53B8-6B8A1D1EF716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383615682" sldId="20342"/>
            <ac:spMk id="142552" creationId="{1E816A63-7ACE-6562-A7CA-0D19DD2B2B87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383615682" sldId="20342"/>
            <ac:spMk id="142575" creationId="{70DB2C26-D92B-F8BE-1108-7527ED14A7AB}"/>
          </ac:spMkLst>
        </pc:spChg>
        <pc:spChg chg="add mod">
          <ac:chgData name="" userId="" providerId="" clId="Web-{E86EA2D6-887D-4771-AD09-A2E602A87473}" dt="2026-09-30T13:59:30.167" v="17" actId="34807"/>
          <ac:spMkLst>
            <pc:docMk/>
            <pc:sldMk cId="2383615682" sldId="20342"/>
            <ac:spMk id="142807" creationId="{10A7DFE6-0D54-B1A6-2EB2-475C4AB79F10}"/>
          </ac:spMkLst>
        </pc:spChg>
        <pc:spChg chg="add mod">
          <ac:chgData name="" userId="" providerId="" clId="Web-{E86EA2D6-887D-4771-AD09-A2E602A87473}" dt="2026-09-30T13:59:30.167" v="17" actId="34807"/>
          <ac:spMkLst>
            <pc:docMk/>
            <pc:sldMk cId="2383615682" sldId="20342"/>
            <ac:spMk id="142829" creationId="{EEFD72FF-D9AD-0945-2FD0-518480BB97F6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2383615682" sldId="20342"/>
            <ac:picMk id="125093" creationId="{75B74517-E9E5-F29D-DFA6-3C4A04E6A1E9}"/>
          </ac:picMkLst>
        </pc:picChg>
        <pc:picChg chg="del">
          <ac:chgData name="" userId="" providerId="" clId="Web-{E86EA2D6-887D-4771-AD09-A2E602A87473}" dt="2026-09-30T13:56:04.159" v="1" actId="34807"/>
          <ac:picMkLst>
            <pc:docMk/>
            <pc:sldMk cId="2383615682" sldId="20342"/>
            <ac:picMk id="125094" creationId="{3D921198-8220-2E88-573D-A4360E9D7364}"/>
          </ac:picMkLst>
        </pc:picChg>
      </pc:sldChg>
      <pc:sldChg chg="delSp modSp mod setBg modNotesTx">
        <pc:chgData name="" userId="" providerId="" clId="Web-{E86EA2D6-887D-4771-AD09-A2E602A87473}" dt="2026-09-30T13:59:48.792" v="19" actId="34807"/>
        <pc:sldMkLst>
          <pc:docMk/>
          <pc:sldMk cId="2519166734" sldId="20626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2519166734" sldId="20626"/>
            <ac:spMk id="125098" creationId="{DF628940-DD5C-9C2C-B2E4-84343D30AF61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519166734" sldId="20626"/>
            <ac:spMk id="125101" creationId="{7F3F5056-6D89-6FB4-D8C4-49447677F9A9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519166734" sldId="20626"/>
            <ac:spMk id="125105" creationId="{56D14B43-5380-3577-B0F6-ACDE3EDADFAB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519166734" sldId="20626"/>
            <ac:spMk id="125110" creationId="{15ACF496-02D8-AE0F-951F-154B1A1E54FF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519166734" sldId="20626"/>
            <ac:spMk id="125116" creationId="{30A7F584-38B0-09E3-F024-606F2FCF8FD4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2519166734" sldId="20626"/>
            <ac:picMk id="125095" creationId="{E7E087B8-8D6A-C944-99BE-9E3396BB36E8}"/>
          </ac:picMkLst>
        </pc:pic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747220127" sldId="20911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747220127" sldId="20911"/>
            <ac:spMk id="125123" creationId="{4C1B8285-766D-2ADD-BEE2-2FE7CC92AA1C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747220127" sldId="20911"/>
            <ac:spMk id="125131" creationId="{E45F44A4-0FC3-527E-34EC-D2E0BFEA1E45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747220127" sldId="20911"/>
            <ac:spMk id="125140" creationId="{AC7BB631-138E-2152-AF01-7ABA82C2E08C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747220127" sldId="20911"/>
            <ac:spMk id="125150" creationId="{4AB6ECE7-F4EB-30B5-FF22-52933F7E9879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747220127" sldId="20911"/>
            <ac:spMk id="125161" creationId="{8FEAD0F8-1304-2B08-1ED2-34E1ECC432E5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747220127" sldId="20911"/>
            <ac:spMk id="125173" creationId="{7EA3F848-7DA9-8ACF-D88A-82AF394DAC2F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747220127" sldId="20911"/>
            <ac:spMk id="125186" creationId="{836F7619-5D5B-6031-E73A-D13071B0A7AE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747220127" sldId="20911"/>
            <ac:spMk id="125215" creationId="{AD25B9E3-C720-8B68-5756-8D315078E574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747220127" sldId="20911"/>
            <ac:spMk id="125231" creationId="{E3A29DC1-AEC1-3710-4AE0-8A026B2BEB69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3023112110" sldId="21197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3023112110" sldId="21197"/>
            <ac:spMk id="125266" creationId="{DF591818-001A-E1AA-3BC5-E4ABA1C2F49D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023112110" sldId="21197"/>
            <ac:spMk id="125305" creationId="{9D1D2822-7F04-DE0F-736E-0D7DBC9628EF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023112110" sldId="21197"/>
            <ac:spMk id="125348" creationId="{4967871F-C602-30E8-D952-A663DA9C2906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023112110" sldId="21197"/>
            <ac:spMk id="125371" creationId="{125AE26A-FA45-727F-1B9A-80E3C367184D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3023112110" sldId="21197"/>
            <ac:spMk id="125395" creationId="{DFDB31A6-55DE-0454-B538-049998F665BF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023112110" sldId="21197"/>
            <ac:spMk id="125420" creationId="{1C882FD7-4697-93D7-54F6-EFAA02337B20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023112110" sldId="21197"/>
            <ac:spMk id="125473" creationId="{DFC66BD7-F961-B21A-A451-E1D3A4C15424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023112110" sldId="21197"/>
            <ac:spMk id="125501" creationId="{72F73D75-1C91-56AD-5E10-8173515DDAA8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023112110" sldId="21197"/>
            <ac:spMk id="125530" creationId="{9043F6EC-7908-1DBB-D272-0A7F6A119E28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023112110" sldId="21197"/>
            <ac:spMk id="125560" creationId="{0E79EF0B-5210-F2D5-E64E-B37469CE3481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3023112110" sldId="21197"/>
            <ac:spMk id="125656" creationId="{3BACEB84-B06D-1C9F-2716-D030CC31A0B5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3023112110" sldId="21197"/>
            <ac:spMk id="125690" creationId="{9EAD788C-447E-15C7-9F8C-070B23786BC4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023112110" sldId="21197"/>
            <ac:spMk id="125725" creationId="{97F5F8A6-A50A-6BFA-F7F3-97C0A2E4EB62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4246956850" sldId="21484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4246956850" sldId="21484"/>
            <ac:spMk id="125761" creationId="{08F8AFD0-0887-034C-1F86-68EE4E1F19BF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4246956850" sldId="21484"/>
            <ac:spMk id="125798" creationId="{5F286CBA-BAA1-06A9-8153-DE8CFFA06640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246956850" sldId="21484"/>
            <ac:spMk id="125836" creationId="{7E76D818-744E-9097-ACB2-CF61F3497DD0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246956850" sldId="21484"/>
            <ac:spMk id="125875" creationId="{44905B55-65BC-9B5B-D1C8-A1F3F05237F1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246956850" sldId="21484"/>
            <ac:spMk id="125915" creationId="{926804C2-E51A-39B7-37E4-20D927147293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4246956850" sldId="21484"/>
            <ac:spMk id="125998" creationId="{6D9831F3-B249-10D6-09AB-58B25E3D60E7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246956850" sldId="21484"/>
            <ac:spMk id="126041" creationId="{A0074E01-2DA5-4080-6557-A8AE2948C1D2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246956850" sldId="21484"/>
            <ac:spMk id="126130" creationId="{D58B36A3-7E84-B951-61C8-78BDDE9A1AB7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246956850" sldId="21484"/>
            <ac:spMk id="126176" creationId="{F19E312E-93B4-60F6-ACDC-1D566CEABE9A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246956850" sldId="21484"/>
            <ac:spMk id="126271" creationId="{8A01CCE8-66B6-BBD3-CCBF-045746511C8B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246956850" sldId="21484"/>
            <ac:spMk id="126320" creationId="{3BD85433-907D-568D-26DC-2B747077FA27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4246956850" sldId="21484"/>
            <ac:spMk id="126421" creationId="{17687F64-C187-3E72-B0D2-0DB7F3DCC997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3908003891" sldId="21772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3908003891" sldId="21772"/>
            <ac:spMk id="126526" creationId="{9A9D9AB0-94E0-8F79-DA55-3745890A716F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908003891" sldId="21772"/>
            <ac:spMk id="126635" creationId="{B915AEEF-AD45-BCFF-A59C-D5177CE64D09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3908003891" sldId="21772"/>
            <ac:spMk id="126748" creationId="{6ADF5767-3480-3831-63B6-6787EBB1DC2A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908003891" sldId="21772"/>
            <ac:spMk id="126865" creationId="{4F8A72F4-6DF4-79C1-38C4-1BB5DB1AFF0D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908003891" sldId="21772"/>
            <ac:spMk id="126986" creationId="{E2BB0E93-02A3-E5A8-DCE9-4B8C874AAEE5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908003891" sldId="21772"/>
            <ac:spMk id="127175" creationId="{FD020A5B-355B-9134-1B28-324A438C91AC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908003891" sldId="21772"/>
            <ac:spMk id="127240" creationId="{1FD65686-52E5-2F58-7222-F3BEE4974ECC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908003891" sldId="21772"/>
            <ac:spMk id="127441" creationId="{82A33D00-0F48-5D78-C450-B0B0CB30481E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908003891" sldId="21772"/>
            <ac:spMk id="127580" creationId="{BECBAC45-B4D8-06D1-4F11-A50C2AD24FC9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908003891" sldId="21772"/>
            <ac:spMk id="127723" creationId="{A04B7992-2EDC-143E-8DF7-C949206EE89D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908003891" sldId="21772"/>
            <ac:spMk id="127870" creationId="{355752E1-F4A7-41D8-8F48-16795AC0C3E3}"/>
          </ac:spMkLst>
        </pc:spChg>
      </pc:sldChg>
      <pc:sldChg chg="modSp modNotesTx">
        <pc:chgData name="" userId="" providerId="" clId="Web-{E86EA2D6-887D-4771-AD09-A2E602A87473}" dt="2026-09-30T14:01:31.796" v="21" actId="34807"/>
        <pc:sldMkLst>
          <pc:docMk/>
          <pc:sldMk cId="3550466101" sldId="22061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3550466101" sldId="22061"/>
            <ac:spMk id="127945" creationId="{CFCE8175-3C9F-EB43-7D64-FFEED19ADBC1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550466101" sldId="22061"/>
            <ac:spMk id="128021" creationId="{D1FE2AD9-A7AF-BF88-1EDB-81CF151125CD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3550466101" sldId="22061"/>
            <ac:spMk id="128176" creationId="{D2560E14-5309-7050-AB1B-032FFE780D92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550466101" sldId="22061"/>
            <ac:spMk id="128416" creationId="{735ED3F9-0378-B6A2-BFC6-17E7F33F4072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3550466101" sldId="22061"/>
            <ac:spMk id="128581" creationId="{41A3B422-03D8-E36F-3426-A6D13CEEDC73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550466101" sldId="22061"/>
            <ac:spMk id="128665" creationId="{7E519494-3D20-0A10-C9A9-A1B8DD40C1FC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3550466101" sldId="22061"/>
            <ac:spMk id="128836" creationId="{93950BFC-57DD-4727-512E-3F0F6129EDC6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3550466101" sldId="22061"/>
            <ac:spMk id="128923" creationId="{2CB328EF-97D6-0916-471C-0CCA353A96DB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3550466101" sldId="22061"/>
            <ac:spMk id="129100" creationId="{63BDB346-9F39-9E6F-1375-81BC06D192FC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3550466101" sldId="22061"/>
            <ac:spMk id="129190" creationId="{8EF8F6E8-77D0-A2EB-00B2-5A04687802A6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550466101" sldId="22061"/>
            <ac:spMk id="129373" creationId="{62622C3A-ED0E-2F1A-781F-61557F458090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550466101" sldId="22061"/>
            <ac:spMk id="129466" creationId="{CC71F7F2-C1B2-CD07-534C-15BC484F0E23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550466101" sldId="22061"/>
            <ac:spMk id="129655" creationId="{7F19225D-51B6-EAF7-396E-22F5B6F2EAB0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550466101" sldId="22061"/>
            <ac:spMk id="129751" creationId="{1AD962F5-F9AE-1675-2FA0-31E40F63B7B4}"/>
          </ac:spMkLst>
        </pc:spChg>
        <pc:spChg chg="mod">
          <ac:chgData name="" userId="" providerId="" clId="Web-{E86EA2D6-887D-4771-AD09-A2E602A87473}" dt="2026-09-30T13:58:49.384" v="9" actId="34807"/>
          <ac:spMkLst>
            <pc:docMk/>
            <pc:sldMk cId="3550466101" sldId="22061"/>
            <ac:spMk id="129946" creationId="{15725BC7-B4E0-A5E8-A8AB-5C84AEAC1EC4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3550466101" sldId="22061"/>
            <ac:spMk id="130045" creationId="{BC6AB093-A649-7FC3-3EBE-BB75CE75E234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2041224425" sldId="22351"/>
        </pc:sldMkLst>
        <pc:spChg chg="mod">
          <ac:chgData name="" userId="" providerId="" clId="Web-{E86EA2D6-887D-4771-AD09-A2E602A87473}" dt="2026-09-30T13:59:30.167" v="17" actId="34807"/>
          <ac:spMkLst>
            <pc:docMk/>
            <pc:sldMk cId="2041224425" sldId="22351"/>
            <ac:spMk id="130145" creationId="{C0EEBD4A-2B6F-F69E-C2C1-BDE60F2B376F}"/>
          </ac:spMkLst>
        </pc:spChg>
        <pc:spChg chg="mod">
          <ac:chgData name="" userId="" providerId="" clId="Web-{E86EA2D6-887D-4771-AD09-A2E602A87473}" dt="2026-09-30T13:59:30.167" v="17" actId="34807"/>
          <ac:spMkLst>
            <pc:docMk/>
            <pc:sldMk cId="2041224425" sldId="22351"/>
            <ac:spMk id="130246" creationId="{DC1E58A3-D3C6-5474-685C-4166E64CEBB1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41224425" sldId="22351"/>
            <ac:spMk id="130348" creationId="{F1A3C547-6D28-A711-E3EB-6EFE84CE3E87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41224425" sldId="22351"/>
            <ac:spMk id="130451" creationId="{294D4BB9-05E1-D028-E09C-CCDA01B7CDA6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41224425" sldId="22351"/>
            <ac:spMk id="130555" creationId="{A79E2046-B22D-4E4A-9593-AC5148F313F3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41224425" sldId="22351"/>
            <ac:spMk id="130660" creationId="{65247D28-1393-5DCC-41EF-61598FA821E9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41224425" sldId="22351"/>
            <ac:spMk id="130766" creationId="{D3CADE88-BFFD-F4B9-38A0-6AA7E9220E1A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41224425" sldId="22351"/>
            <ac:spMk id="130873" creationId="{95B43D02-BD9E-20E6-BB34-9D361F3EF406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041224425" sldId="22351"/>
            <ac:spMk id="130981" creationId="{8EDBC1C8-DB1B-9192-E70C-134F1B39E395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41224425" sldId="22351"/>
            <ac:spMk id="131090" creationId="{D3681B0E-2768-BDA1-5F25-C0B59B9DE407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41224425" sldId="22351"/>
            <ac:spMk id="131200" creationId="{A5D5725C-4667-9748-302E-7A243CDFAEE7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41224425" sldId="22351"/>
            <ac:spMk id="131311" creationId="{435E182A-1AAC-66D2-416D-BD552952453C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41224425" sldId="22351"/>
            <ac:spMk id="131423" creationId="{3EFD5E53-223E-EF8D-0B0C-7D08D6575EDE}"/>
          </ac:spMkLst>
        </pc:spChg>
      </pc:sldChg>
      <pc:sldChg chg="addSp delSp modSp modNotesTx">
        <pc:chgData name="" userId="" providerId="" clId="Web-{E86EA2D6-887D-4771-AD09-A2E602A87473}" dt="2026-09-30T13:59:48.792" v="19" actId="34807"/>
        <pc:sldMkLst>
          <pc:docMk/>
          <pc:sldMk cId="2168175915" sldId="22642"/>
        </pc:sldMkLst>
        <pc:spChg chg="mod">
          <ac:chgData name="" userId="" providerId="" clId="Web-{E86EA2D6-887D-4771-AD09-A2E602A87473}" dt="2026-09-30T13:59:33.167" v="18" actId="34807"/>
          <ac:spMkLst>
            <pc:docMk/>
            <pc:sldMk cId="2168175915" sldId="22642"/>
            <ac:spMk id="131650" creationId="{498C283A-100F-B586-1FD9-63E98BD5E15A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168175915" sldId="22642"/>
            <ac:spMk id="131765" creationId="{B5FF6C4C-CD45-F81F-E693-69895A1F7DD0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168175915" sldId="22642"/>
            <ac:spMk id="131881" creationId="{7BA5BC57-A826-55FE-26A5-ADAE46DE79A6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168175915" sldId="22642"/>
            <ac:spMk id="132116" creationId="{92093F2F-73C9-FAF5-3343-0181E2A0709F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168175915" sldId="22642"/>
            <ac:spMk id="132235" creationId="{D3E1ADCE-5B3E-E515-811A-111FB2A6A09E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168175915" sldId="22642"/>
            <ac:spMk id="132476" creationId="{BFB8DAB3-FEA2-DD8C-BDAF-D53005806FFF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168175915" sldId="22642"/>
            <ac:spMk id="132598" creationId="{4D189324-6704-B3F4-95CA-82AEAB06318D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168175915" sldId="22642"/>
            <ac:spMk id="132845" creationId="{23A9A75A-78F9-5643-2FE0-B59B1C12C7F3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168175915" sldId="22642"/>
            <ac:spMk id="132970" creationId="{C9650544-340E-99B3-09AD-F5617EE86119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168175915" sldId="22642"/>
            <ac:spMk id="133223" creationId="{95B075A2-0E23-76D6-5F1F-38183F0B2547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168175915" sldId="22642"/>
            <ac:spMk id="133351" creationId="{D1B07D93-7C61-4F38-ACD9-A3C08EB4150D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2168175915" sldId="22642"/>
            <ac:spMk id="142927" creationId="{4C162487-27C2-7263-6C53-2F00B40BCD12}"/>
          </ac:spMkLst>
        </pc:spChg>
        <pc:spChg chg="add mod">
          <ac:chgData name="" userId="" providerId="" clId="Web-{E86EA2D6-887D-4771-AD09-A2E602A87473}" dt="2026-09-30T13:59:33.167" v="18" actId="34807"/>
          <ac:spMkLst>
            <pc:docMk/>
            <pc:sldMk cId="2168175915" sldId="22642"/>
            <ac:spMk id="142954" creationId="{B224ACE5-5367-00CB-8770-2FF74CA85DF6}"/>
          </ac:spMkLst>
        </pc:spChg>
        <pc:spChg chg="add mod">
          <ac:chgData name="" userId="" providerId="" clId="Web-{E86EA2D6-887D-4771-AD09-A2E602A87473}" dt="2026-09-30T13:59:33.167" v="18" actId="34807"/>
          <ac:spMkLst>
            <pc:docMk/>
            <pc:sldMk cId="2168175915" sldId="22642"/>
            <ac:spMk id="142982" creationId="{27AC063A-C5D2-271F-3789-6581E7391595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2168175915" sldId="22642"/>
            <ac:picMk id="139461" creationId="{68272692-F306-E405-EBEA-58F44B5B9214}"/>
          </ac:picMkLst>
        </pc:pic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2791477333" sldId="22934"/>
        </pc:sldMkLst>
        <pc:spChg chg="mod">
          <ac:chgData name="" userId="" providerId="" clId="Web-{E86EA2D6-887D-4771-AD09-A2E602A87473}" dt="2026-09-30T13:59:33.167" v="18" actId="34807"/>
          <ac:spMkLst>
            <pc:docMk/>
            <pc:sldMk cId="2791477333" sldId="22934"/>
            <ac:spMk id="133480" creationId="{CFF1086B-20D4-98AD-5D12-53092BE2A37C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791477333" sldId="22934"/>
            <ac:spMk id="133610" creationId="{6F148BBA-A29D-61F0-C1F4-C43AD89E3A96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791477333" sldId="22934"/>
            <ac:spMk id="133873" creationId="{8610F6EB-0D0E-B435-8787-A8145FC22AD3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791477333" sldId="22934"/>
            <ac:spMk id="134140" creationId="{FAF05CAA-73AC-E58C-5CEA-FC2FDE059DF2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791477333" sldId="22934"/>
            <ac:spMk id="134275" creationId="{42C85068-312F-CC6F-C3CE-97FEB6E28C4D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791477333" sldId="22934"/>
            <ac:spMk id="134411" creationId="{A4D3BA38-8F1A-375C-AE3E-2EADCB6D70C5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791477333" sldId="22934"/>
            <ac:spMk id="134548" creationId="{40F006E0-593F-F1C9-B4E8-0C838D1A38DB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791477333" sldId="22934"/>
            <ac:spMk id="134965" creationId="{F72F8785-2FF2-BFBC-ECD3-75E5B3AAE3ED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791477333" sldId="22934"/>
            <ac:spMk id="135106" creationId="{D633E498-A9D3-3533-DAE8-2B9111EC8846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791477333" sldId="22934"/>
            <ac:spMk id="135248" creationId="{9D273056-6679-2771-6381-0FEFD8B95789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791477333" sldId="22934"/>
            <ac:spMk id="135535" creationId="{2CD9E2AB-5DEE-9ABF-50DF-D02FB0B2C0EA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791477333" sldId="22934"/>
            <ac:spMk id="135680" creationId="{687B0AF7-1862-7A9D-F295-570230B5B535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791477333" sldId="22934"/>
            <ac:spMk id="135973" creationId="{6A64C07B-A9E6-9D8E-6ED1-DE09027CA76E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791477333" sldId="22934"/>
            <ac:spMk id="136270" creationId="{5B59D219-AFA3-4C48-96B0-0FB7C253562E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791477333" sldId="22934"/>
            <ac:spMk id="136420" creationId="{B70AB12C-8DDB-9A85-4708-63E10E9CF49C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791477333" sldId="22934"/>
            <ac:spMk id="136723" creationId="{54804C9F-DE65-0316-5D3B-74FA24B8AE4D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1874039326" sldId="23227"/>
        </pc:sldMkLst>
        <pc:spChg chg="mod">
          <ac:chgData name="" userId="" providerId="" clId="Web-{E86EA2D6-887D-4771-AD09-A2E602A87473}" dt="2026-09-30T13:59:33.167" v="18" actId="34807"/>
          <ac:spMkLst>
            <pc:docMk/>
            <pc:sldMk cId="1874039326" sldId="23227"/>
            <ac:spMk id="137030" creationId="{56C095CE-31F2-A484-9027-6FADE3165184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874039326" sldId="23227"/>
            <ac:spMk id="137185" creationId="{042E2DA7-C9ED-FDBA-9BFB-1479CA3FE688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874039326" sldId="23227"/>
            <ac:spMk id="137341" creationId="{D6484A83-04C9-3AF6-5950-32660CD34E44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874039326" sldId="23227"/>
            <ac:spMk id="137815" creationId="{01BA0EB9-30AE-7919-2468-AE098CC37572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874039326" sldId="23227"/>
            <ac:spMk id="137975" creationId="{5BE4DA7A-A99F-CE38-D287-0BFB2DBAC9F5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874039326" sldId="23227"/>
            <ac:spMk id="138136" creationId="{8920FFEB-EFF5-F486-B6A1-179ADB9700CF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874039326" sldId="23227"/>
            <ac:spMk id="138625" creationId="{7C4D0D87-9018-5118-456B-6DAA3D5298A0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1874039326" sldId="23227"/>
            <ac:spMk id="138790" creationId="{EA5778C5-2D74-2C7E-36D9-8E5F63E45B82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874039326" sldId="23227"/>
            <ac:spMk id="139123" creationId="{6B587364-2438-610B-FA34-1D4DBA3DFBCF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874039326" sldId="23227"/>
            <ac:spMk id="139291" creationId="{274A0339-E277-1D26-4759-1451FBF4AC47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874039326" sldId="23227"/>
            <ac:spMk id="139460" creationId="{56B85CAC-D595-A994-0238-FAF659814EDC}"/>
          </ac:spMkLst>
        </pc:spChg>
      </pc:sldChg>
      <pc:sldChg chg="modSp modNotesTx">
        <pc:chgData name="" userId="" providerId="" clId="Web-{E86EA2D6-887D-4771-AD09-A2E602A87473}" dt="2026-09-30T14:01:31.796" v="21" actId="34807"/>
        <pc:sldMkLst>
          <pc:docMk/>
          <pc:sldMk cId="2934884353" sldId="23521"/>
        </pc:sldMkLst>
        <pc:spChg chg="mod">
          <ac:chgData name="" userId="" providerId="" clId="Web-{E86EA2D6-887D-4771-AD09-A2E602A87473}" dt="2026-09-30T13:59:33.167" v="18" actId="34807"/>
          <ac:spMkLst>
            <pc:docMk/>
            <pc:sldMk cId="2934884353" sldId="23521"/>
            <ac:spMk id="139463" creationId="{6FAA741F-7406-1DCD-77B6-FC06829C1E32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934884353" sldId="23521"/>
            <ac:spMk id="139465" creationId="{DDAFE071-090D-473C-E917-A6ECDFB8F178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934884353" sldId="23521"/>
            <ac:spMk id="139468" creationId="{3EB7651C-6CD2-C47C-0FD2-725F97E7119C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934884353" sldId="23521"/>
            <ac:spMk id="139472" creationId="{3EDA4D3B-11BA-847B-3B77-0D95BE5364B6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934884353" sldId="23521"/>
            <ac:spMk id="139477" creationId="{07A70DC6-9C1A-9988-B149-B68C08D85710}"/>
          </ac:spMkLst>
        </pc:spChg>
        <pc:spChg chg="mod">
          <ac:chgData name="" userId="" providerId="" clId="Web-{E86EA2D6-887D-4771-AD09-A2E602A87473}" dt="2026-09-30T13:58:38.259" v="7" actId="34807"/>
          <ac:spMkLst>
            <pc:docMk/>
            <pc:sldMk cId="2934884353" sldId="23521"/>
            <ac:spMk id="139483" creationId="{BA236333-AD3D-397D-B585-BF1D36098F6C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934884353" sldId="23521"/>
            <ac:spMk id="139498" creationId="{448B0618-6B26-0E7E-7FA4-673ACEAA1D07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934884353" sldId="23521"/>
            <ac:spMk id="139507" creationId="{1C235764-4759-2D5E-B39F-947A983F7B66}"/>
          </ac:spMkLst>
        </pc:spChg>
        <pc:spChg chg="mod">
          <ac:chgData name="" userId="" providerId="" clId="Web-{E86EA2D6-887D-4771-AD09-A2E602A87473}" dt="2026-09-30T14:01:31.796" v="21" actId="34807"/>
          <ac:spMkLst>
            <pc:docMk/>
            <pc:sldMk cId="2934884353" sldId="23521"/>
            <ac:spMk id="139528" creationId="{1E29E7DB-E4C2-0C65-B3EE-D870E5770239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934884353" sldId="23521"/>
            <ac:spMk id="139540" creationId="{E3F13EF9-210A-AC3B-9F7C-3E6D205CB012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934884353" sldId="23521"/>
            <ac:spMk id="139582" creationId="{92149A04-6453-5C98-DE5B-7CF6D3BA19EC}"/>
          </ac:spMkLst>
        </pc:spChg>
        <pc:spChg chg="mod">
          <ac:chgData name="" userId="" providerId="" clId="Web-{E86EA2D6-887D-4771-AD09-A2E602A87473}" dt="2026-09-30T13:58:42.024" v="8" actId="34807"/>
          <ac:spMkLst>
            <pc:docMk/>
            <pc:sldMk cId="2934884353" sldId="23521"/>
            <ac:spMk id="139598" creationId="{4FE9D4D8-B788-4615-09DC-37CED392955A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866076135" sldId="23816"/>
        </pc:sldMkLst>
        <pc:spChg chg="mod">
          <ac:chgData name="" userId="" providerId="" clId="Web-{E86EA2D6-887D-4771-AD09-A2E602A87473}" dt="2026-09-30T13:59:33.167" v="18" actId="34807"/>
          <ac:spMkLst>
            <pc:docMk/>
            <pc:sldMk cId="866076135" sldId="23816"/>
            <ac:spMk id="139615" creationId="{06A4A794-5E51-97BA-F815-6A9B6C45E388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866076135" sldId="23816"/>
            <ac:spMk id="139633" creationId="{A81A1954-BF7E-3233-29E2-FFF144B03100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866076135" sldId="23816"/>
            <ac:spMk id="139672" creationId="{7964BDBE-EDEF-5446-22C1-D70F9C0923A3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866076135" sldId="23816"/>
            <ac:spMk id="139693" creationId="{1BA289F3-6D33-C7AF-A594-15FB6D610916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866076135" sldId="23816"/>
            <ac:spMk id="139715" creationId="{1F5A10DD-5458-F691-4DFE-8246BB43B7FC}"/>
          </ac:spMkLst>
        </pc:spChg>
        <pc:spChg chg="mod">
          <ac:chgData name="" userId="" providerId="" clId="Web-{E86EA2D6-887D-4771-AD09-A2E602A87473}" dt="2026-09-30T13:58:42.024" v="8" actId="34807"/>
          <ac:spMkLst>
            <pc:docMk/>
            <pc:sldMk cId="866076135" sldId="23816"/>
            <ac:spMk id="139738" creationId="{F824D52D-38CE-45A0-0E9A-B2F1BC9F42F3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866076135" sldId="23816"/>
            <ac:spMk id="139787" creationId="{B7ABF7D2-BB56-BB04-82AD-10DF5F41D0E7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866076135" sldId="23816"/>
            <ac:spMk id="139813" creationId="{C7EE2130-0479-51B5-A799-A2BDF3DE133A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866076135" sldId="23816"/>
            <ac:spMk id="139840" creationId="{835DDECF-0C68-3111-D0F6-A423FF823CB9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866076135" sldId="23816"/>
            <ac:spMk id="139897" creationId="{AEA43FFC-A162-C5CB-AE10-686AB297FCF8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866076135" sldId="23816"/>
            <ac:spMk id="139958" creationId="{B9E20C42-F66D-F4DA-D7EC-38D900CAC349}"/>
          </ac:spMkLst>
        </pc:spChg>
      </pc:sldChg>
      <pc:sldChg chg="addSp delSp modSp modNotesTx">
        <pc:chgData name="" userId="" providerId="" clId="Web-{E86EA2D6-887D-4771-AD09-A2E602A87473}" dt="2026-09-30T13:59:48.792" v="19" actId="34807"/>
        <pc:sldMkLst>
          <pc:docMk/>
          <pc:sldMk cId="1414302623" sldId="24112"/>
        </pc:sldMkLst>
        <pc:spChg chg="mod">
          <ac:chgData name="" userId="" providerId="" clId="Web-{E86EA2D6-887D-4771-AD09-A2E602A87473}" dt="2026-09-30T13:59:33.167" v="18" actId="34807"/>
          <ac:spMkLst>
            <pc:docMk/>
            <pc:sldMk cId="1414302623" sldId="24112"/>
            <ac:spMk id="139990" creationId="{A6F681FE-FB59-3FDB-CC66-3B06BC8BE270}"/>
          </ac:spMkLst>
        </pc:spChg>
        <pc:spChg chg="mod">
          <ac:chgData name="" userId="" providerId="" clId="Web-{E86EA2D6-887D-4771-AD09-A2E602A87473}" dt="2026-09-30T13:58:42.024" v="8" actId="34807"/>
          <ac:spMkLst>
            <pc:docMk/>
            <pc:sldMk cId="1414302623" sldId="24112"/>
            <ac:spMk id="140023" creationId="{1BC08AD3-0BB3-E540-091A-881A7CB884B5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414302623" sldId="24112"/>
            <ac:spMk id="140057" creationId="{24EC0311-9BC0-4A05-2749-B56638CD661C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414302623" sldId="24112"/>
            <ac:spMk id="140128" creationId="{E755D67C-023C-EC39-04A6-4D065353DAE6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414302623" sldId="24112"/>
            <ac:spMk id="140165" creationId="{26992C6F-1B28-32E5-4619-07C1BF983496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414302623" sldId="24112"/>
            <ac:spMk id="140242" creationId="{7AFE79F4-79E7-8707-1D0B-F2DDCFA4ED1B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414302623" sldId="24112"/>
            <ac:spMk id="140282" creationId="{77299967-7CB9-513F-2398-49E17344A7C2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414302623" sldId="24112"/>
            <ac:spMk id="140365" creationId="{B8B21691-BE3F-BDE0-5FE4-530389D8500B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414302623" sldId="24112"/>
            <ac:spMk id="140408" creationId="{BD77269B-1C1D-2FE3-EE23-F11130AA7915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414302623" sldId="24112"/>
            <ac:spMk id="140497" creationId="{824118F8-08D1-2885-EEEC-976C2D35E24B}"/>
          </ac:spMkLst>
        </pc:spChg>
        <pc:spChg chg="add mod">
          <ac:chgData name="" userId="" providerId="" clId="Web-{E86EA2D6-887D-4771-AD09-A2E602A87473}" dt="2026-09-30T13:56:00.081" v="0" actId="34807"/>
          <ac:spMkLst>
            <pc:docMk/>
            <pc:sldMk cId="1414302623" sldId="24112"/>
            <ac:spMk id="143011" creationId="{92D92A65-4376-AE44-AD91-F17CFE4B13D8}"/>
          </ac:spMkLst>
        </pc:spChg>
        <pc:spChg chg="add mod">
          <ac:chgData name="" userId="" providerId="" clId="Web-{E86EA2D6-887D-4771-AD09-A2E602A87473}" dt="2026-09-30T13:59:33.167" v="18" actId="34807"/>
          <ac:spMkLst>
            <pc:docMk/>
            <pc:sldMk cId="1414302623" sldId="24112"/>
            <ac:spMk id="143041" creationId="{8D212929-8BF3-CD56-FB9A-C2BA6128453F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1414302623" sldId="24112"/>
            <ac:picMk id="142313" creationId="{8D858378-3877-2D57-5B11-D2FEB67C1B1B}"/>
          </ac:picMkLst>
        </pc:pic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2069185492" sldId="24409"/>
        </pc:sldMkLst>
        <pc:spChg chg="mod">
          <ac:chgData name="" userId="" providerId="" clId="Web-{E86EA2D6-887D-4771-AD09-A2E602A87473}" dt="2026-09-30T13:59:33.167" v="18" actId="34807"/>
          <ac:spMkLst>
            <pc:docMk/>
            <pc:sldMk cId="2069185492" sldId="24409"/>
            <ac:spMk id="140737" creationId="{7F6F12A6-F87F-C457-1B94-02961605C8DB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69185492" sldId="24409"/>
            <ac:spMk id="140788" creationId="{77278E8E-A63E-A136-AE88-4B36659BE3AE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69185492" sldId="24409"/>
            <ac:spMk id="140840" creationId="{2DD78A38-B22F-3670-DCAC-8C1E592F7DCE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69185492" sldId="24409"/>
            <ac:spMk id="140893" creationId="{3594EAF1-1429-12FD-4594-49D659636997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69185492" sldId="24409"/>
            <ac:spMk id="140947" creationId="{49119095-37AC-F306-3238-712587B98F81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069185492" sldId="24409"/>
            <ac:spMk id="141002" creationId="{7502405C-E2BA-CC70-1650-78CC1AD5EB70}"/>
          </ac:spMkLst>
        </pc:spChg>
      </pc:sldChg>
      <pc:sldChg chg="modSp modNotesTx">
        <pc:chgData name="" userId="" providerId="" clId="Web-{E86EA2D6-887D-4771-AD09-A2E602A87473}" dt="2026-09-30T13:59:48.792" v="19" actId="34807"/>
        <pc:sldMkLst>
          <pc:docMk/>
          <pc:sldMk cId="2691890020" sldId="24707"/>
        </pc:sldMkLst>
        <pc:spChg chg="mod">
          <ac:chgData name="" userId="" providerId="" clId="Web-{E86EA2D6-887D-4771-AD09-A2E602A87473}" dt="2026-09-30T13:59:33.167" v="18" actId="34807"/>
          <ac:spMkLst>
            <pc:docMk/>
            <pc:sldMk cId="2691890020" sldId="24707"/>
            <ac:spMk id="141115" creationId="{897184B3-F63F-9DDD-FD30-610C5CE0E2AF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691890020" sldId="24707"/>
            <ac:spMk id="141173" creationId="{CADA49F0-74B2-58C3-6C90-0ECE2A95ECDB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691890020" sldId="24707"/>
            <ac:spMk id="141232" creationId="{AC7EAFB1-0667-2190-750B-ECF882490C9F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691890020" sldId="24707"/>
            <ac:spMk id="141353" creationId="{861D3ABB-0FC5-EB83-44B9-7F32B26B1326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691890020" sldId="24707"/>
            <ac:spMk id="141415" creationId="{72A94DF0-BBE4-1BBD-042A-E202A3CC82CE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691890020" sldId="24707"/>
            <ac:spMk id="141542" creationId="{34EFD9A8-461E-DCDF-71DE-5CF5B746018C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691890020" sldId="24707"/>
            <ac:spMk id="141607" creationId="{7D218ADE-6FFE-0921-AE86-14FE9BA9A4C7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691890020" sldId="24707"/>
            <ac:spMk id="141740" creationId="{9B65DE33-1330-C595-1E29-135B9CE0EBB3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691890020" sldId="24707"/>
            <ac:spMk id="141808" creationId="{9C1754F9-3F81-0E14-9925-E75F7394B0C3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2691890020" sldId="24707"/>
            <ac:spMk id="141947" creationId="{BBB05DE5-EC48-77B8-5162-875D03DAD605}"/>
          </ac:spMkLst>
        </pc:spChg>
        <pc:spChg chg="mod">
          <ac:chgData name="" userId="" providerId="" clId="Web-{E86EA2D6-887D-4771-AD09-A2E602A87473}" dt="2026-09-30T13:58:42.024" v="8" actId="34807"/>
          <ac:spMkLst>
            <pc:docMk/>
            <pc:sldMk cId="2691890020" sldId="24707"/>
            <ac:spMk id="142018" creationId="{65146A60-A3B4-E478-A5E9-65BDFBF440BB}"/>
          </ac:spMkLst>
        </pc:spChg>
      </pc:sldChg>
      <pc:sldChg chg="delSp modSp mod setBg modNotesTx">
        <pc:chgData name="" userId="" providerId="" clId="Web-{E86EA2D6-887D-4771-AD09-A2E602A87473}" dt="2026-09-30T13:59:48.792" v="19" actId="34807"/>
        <pc:sldMkLst>
          <pc:docMk/>
          <pc:sldMk cId="1314320995" sldId="25006"/>
        </pc:sldMkLst>
        <pc:spChg chg="mod">
          <ac:chgData name="" userId="" providerId="" clId="Web-{E86EA2D6-887D-4771-AD09-A2E602A87473}" dt="2026-09-30T13:59:33.167" v="18" actId="34807"/>
          <ac:spMkLst>
            <pc:docMk/>
            <pc:sldMk cId="1314320995" sldId="25006"/>
            <ac:spMk id="142163" creationId="{1462C5C9-3850-F20A-EA34-D0822F0A7E7C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314320995" sldId="25006"/>
            <ac:spMk id="142237" creationId="{2A1C6DCD-CD0D-6C4C-C2D2-A4AFDEA614AD}"/>
          </ac:spMkLst>
        </pc:spChg>
        <pc:spChg chg="mod">
          <ac:chgData name="" userId="" providerId="" clId="Web-{E86EA2D6-887D-4771-AD09-A2E602A87473}" dt="2026-09-30T13:59:33.167" v="18" actId="34807"/>
          <ac:spMkLst>
            <pc:docMk/>
            <pc:sldMk cId="1314320995" sldId="25006"/>
            <ac:spMk id="142312" creationId="{33B4B1BE-D8D4-7231-BEA4-C17DB7277F93}"/>
          </ac:spMkLst>
        </pc:spChg>
        <pc:picChg chg="del">
          <ac:chgData name="" userId="" providerId="" clId="Web-{E86EA2D6-887D-4771-AD09-A2E602A87473}" dt="2026-09-30T13:56:04.159" v="1" actId="34807"/>
          <ac:picMkLst>
            <pc:docMk/>
            <pc:sldMk cId="1314320995" sldId="25006"/>
            <ac:picMk id="139462" creationId="{83777319-78DE-FD56-23D1-0787B33FC3C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F8EC77-DEDC-46B8-ADED-F58BFD0BEA3B}" type="datetimeFigureOut"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8EB8-A5FD-4D0A-BAFC-48F46FFC5BA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17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【スライドID】S001
【カテゴリ】表紙
【パターン】表紙
【用途】資料の最初のページ
【このスライドを選ぶ指示の例】表紙を作って／タイトルページ
【向いている内容】資料名・日付・部署名・発表者名
【使わない場面】途中の章の区切り（→章扉を使う）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27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【スライドID】S002
【カテゴリ】導入
【パターン】目次（アジェンダ）
【用途】資料全体の構成を最初に示す
【このスライドを選ぶ指示の例】目次を入れて／アジェンダ／本日の流れ
【向いている内容】4〜7項目の章立て
【使わない場面】会議の時間割（→会議アジェンダ表）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05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【スライドID】S003
【カテゴリ】章扉
【パターン】章扉（セクション区切り）
【用途】章の区切りを示し、以降の内容の見出しとする
【このスライドを選ぶ指示の例】章の区切り／セクション扉
【向いている内容】章番号・章タイトル・一文のリード
【使わない場面】本文の説明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74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【スライドID】S004
【カテゴリ】基本
【パターン】エグゼクティブサマリー（結論＋根拠3点）
【用途】結論を最初に示し、根拠を3つ添える
【このスライドを選ぶ指示の例】要約して／結論から／エグゼクティブサマリー／経営層向けサマリー
【向いている内容】結論1文＋根拠3点＋投資額など
【使わない場面】根拠が5つ以上ある説明（→表や4象限）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86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【スライドID】S005
【カテゴリ】基本
【パターン】キーメッセージ（一文で強調）
【用途】一番伝えたいメッセージを大きく一文で見せる
【このスライドを選ぶ指示の例】キーメッセージ／スローガン／強調したい一言／方針を一言で
【向いている内容】20〜30字程度の一文＋補足1行
【使わない場面】数字やデータの提示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74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【スライドID】S006
【カテゴリ】基本
【パターン】3つのポイント（カード3枚）
【用途】要点・成功要因・特長を3つ並べる
【このスライドを選ぶ指示の例】ポイントを3つ／3つの特長／成功の鍵
【向いている内容】見出し＋説明文×3
【使わない場面】手順や順序がある内容（→ステップ）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85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【スライドID】S007
【カテゴリ】基本
【パターン】引用（お客様の声・発言）
【用途】お客様や経営者の発言を引用で見せる
【このスライドを選ぶ指示の例】お客様の声／コメント紹介／社長メッセージ
【向いている内容】引用文1〜2文＋発言者名・肩書
【使わない場面】データの根拠提示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40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【スライドID】S008
【カテゴリ】基本
【パターン】大きな数字（1つの数値を強調＋補足3点）
【用途】1つの成果数値を大きく見せる
【このスライドを選ぶ指示の例】成果を数字で／削減率を強調／インパクトのある数字
【向いている内容】主数値1つ＋関連数値3つ
【使わない場面】複数の数値の推移（→グラフ）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43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【スライドID】S009
【カテゴリ】基本
【パターン】2カラム（背景と目的）
【用途】2つの対になる内容を左右で並べる
【このスライドを選ぶ指示の例】背景と目的／現状と方針／2つに分けて説明
【向いている内容】見出し＋説明文×2
【使わない場面】優劣を比べる比較（→2案比較）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322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【スライドID】S010
【カテゴリ】基本
【パターン】4つの柱（4象限グリッド）
【用途】並列の4項目を田の字で並べる
【このスライドを選ぶ指示の例】4つの柱／4つの取り組み／4領域
【向いている内容】番号＋見出し＋説明×4
【使わない場面】時系列や順序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9560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【スライドID】S011
【カテゴリ】基本
【パターン】概要（箇条書きリスト）
【用途】プロジェクトや案件の基本情報を一覧する
【このスライドを選ぶ指示の例】概要／プロジェクト概要／前提条件の整理
【向いている内容】対象・期間・体制・予算・ゴールなど5項目
【使わない場面】長文の説明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80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【スライドID】S012
【カテゴリ】基本
【パターン】課題の整理（番号付き3行）
【用途】課題・問題点を3つ整理する
【このスライドを選ぶ指示の例】課題を整理して／問題点／現状の課題
【向いている内容】課題名＋説明×3
【使わない場面】解決策の提示（→解決策）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77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【スライドID】S013
【カテゴリ】基本
【パターン】用語定義
【用途】専門用語・略語の意味をそろえる
【このスライドを選ぶ指示の例】用語集／用語の定義／略語の説明
【向いている内容】用語＋定義×5
【使わない場面】長い説明文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306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【スライドID】S014
【カテゴリ】基本
【パターン】会議のゴール（チェック3つ）
【用途】会議や説明の到達目標を冒頭で示す
【このスライドを選ぶ指示の例】本日のゴール／会議の目的／この会議で決めること
【向いている内容】ゴール名＋補足×3
【使わない場面】結論や成果の報告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120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【スライドID】S015
【カテゴリ】章扉
【パターン】章扉（セクション区切り）
【用途】章の区切りを示し、以降の内容の見出しとする
【このスライドを選ぶ指示の例】章の区切り／セクション扉
【向いている内容】章番号・章タイトル・一文のリード
【使わない場面】本文の説明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168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【スライドID】S016
【カテゴリ】データ
【パターン】縦棒グラフ＋KPI（年次推移）
【用途】年度ごとの推移と成長を示す
【このスライドを選ぶ指示の例】売上推移／年次推移／成長を棒グラフで
【向いている内容】5期程度の数値＋成長率
【使わない場面】構成比（→円・100%積み上げ）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531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【スライドID】S017
【カテゴリ】データ
【パターン】横棒ランキング
【用途】項目の大小を順位で見せる
【このスライドを選ぶ指示の例】ランキング／エリア別／上位を示す
【向いている内容】7項目程度の数値
【使わない場面】時系列の推移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412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【スライドID】S018
【カテゴリ】データ
【パターン】折れ線グラフ（1系列）
【用途】連続した推移・トレンドを示す
【このスライドを選ぶ指示の例】推移を折れ線で／月次の伸び／トレンド
【向いている内容】7点程度の時系列＋増加率
【使わない場面】項目間の比較（→棒）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937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【スライドID】S019
【カテゴリ】データ
【パターン】積み上げ縦棒
【用途】合計と内訳の変化を同時に示す
【このスライドを選ぶ指示の例】内訳の推移／事業別売上の推移
【向いている内容】3区分×4期程度
【使わない場面】内訳が5区分以上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80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【スライドID】S020
【カテゴリ】データ
【パターン】100%積み上げ横棒（構成比）
【用途】属性ごとの構成比を比べる
【このスライドを選ぶ指示の例】構成比／割合の比較／年代別シェア
【向いている内容】3区分×4グループ
【使わない場面】絶対値の比較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87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【スライドID】S021
【カテゴリ】データ
【パターン】KPIダッシュボード（指標タイル4つ）
【用途】主要指標をまとめて一覧する
【このスライドを選ぶ指示の例】KPI一覧／業績サマリー／主要指標
【向いている内容】指標4つ＋目標比
【使わない場面】指標の推移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097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【スライドID】S022
【カテゴリ】データ
【パターン】進捗バー
【用途】施策やタスクの達成度を示す
【このスライドを選ぶ指示の例】進捗状況／達成率／施策の進み具合
【向いている内容】5項目程度の％
【使わない場面】金額の比較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813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【スライドID】S023
【カテゴリ】データ
【パターン】ワッフルチャート（割合）
【用途】1つの割合を直感的に見せる
【このスライドを選ぶ指示の例】アンケート結果／〇人中〇人／満足度の割合
【向いている内容】割合1つ＋前回比
【使わない場面】複数項目の比較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270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【スライドID】S024
【カテゴリ】データ
【パターン】ウォーターフォール（増減要因）
【用途】利益などの増減要因を分解する
【このスライドを選ぶ指示の例】増減要因／前年差の分析／利益の変動理由
【向いている内容】起点・増減要因・終点
【使わない場面】単純な推移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132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【スライドID】S025
【カテゴリ】データ
【パターン】スモールマルチプル（小グラフ3つ）
【用途】同じ尺度で複数対象を並べて比べる
【このスライドを選ぶ指示の例】事業別の推移を比較／部門別の比較
【向いている内容】3対象×3期
【使わない場面】1系列だけのデータ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475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【スライドID】S026
【カテゴリ】データ
【パターン】目標と実績（ブレット）
【用途】目標に対する実績の達成・未達を示す
【このスライドを選ぶ指示の例】目標達成状況／予実管理／部門別達成率
【向いている内容】4部門程度の実績％
【使わない場面】推移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275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【スライドID】S027
【カテゴリ】データ
【パターン】ドットプロット（2者比較）
【用途】項目別に2者の評価差を示す
【このスライドを選ぶ指示の例】競合との評価比較／自社と他社の差
【向いている内容】5項目×2者の評点
【使わない場面】3者以上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556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【スライドID】S028
【カテゴリ】データ
【パターン】ファネル（段階別転換率）
【用途】営業・購買の段階ごとの歩留まりを示す
【このスライドを選ぶ指示の例】ファネル分析／商談化率／どこで離脱しているか
【向いている内容】5段階の件数＋転換率
【使わない場面】時系列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2540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【スライドID】S029
【カテゴリ】データ
【パターン】市場規模（TAM/SAM/SOM）
【用途】狙う市場の大きさを示す
【このスライドを選ぶ指示の例】市場規模／TAM SAM SOM／ターゲット市場
【向いている内容】3階層の市場規模
【使わない場面】詳細な市場データ（→表）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430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【スライドID】S030
【カテゴリ】データ
【パターン】折れ線グラフ（2系列比較）
【用途】2者の推移と逆転・差を示す
【このスライドを選ぶ指示の例】競合との推移比較／シェアの逆転
【向いている内容】2系列×5期
【使わない場面】3系列以上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8672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【スライドID】S031
【カテゴリ】データ
【パターン】シェア帯グラフ
【用途】市場シェアの構成を1本の帯で示す
【このスライドを選ぶ指示の例】市場シェア／競合シェア
【向いている内容】5社程度のシェア％
【使わない場面】時系列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7713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【スライドID】S032
【カテゴリ】データ
【パターン】改善前後の数値比較
【用途】改善効果を2本の棒で示す
【このスライドを選ぶ指示の例】導入効果／削減効果／ビフォーアフターを数値で
【向いている内容】改善前後の数値＋削減率
【使わない場面】定性的な変化（→定性ビフォーアフター）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0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【スライドID】S033
【カテゴリ】データ
【パターン】月次推移の棒グラフ
【用途】12か月の季節変動やピークを示す
【このスライドを選ぶ指示の例】月別推移／季節性／繁忙期
【向いている内容】12か月分の数値
【使わない場面】年次推移（→縦棒＋KPI）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750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【スライドID】S034
【カテゴリ】章扉
【パターン】章扉（セクション区切り）
【用途】章の区切りを示し、以降の内容の見出しとする
【このスライドを選ぶ指示の例】章の区切り／セクション扉
【向いている内容】章番号・章タイトル・一文のリード
【使わない場面】本文の説明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【スライドID】S035
【カテゴリ】表
【パターン】基本の表＋要点
【用途】数値の一覧と要点を示す
【このスライドを選ぶ指示の例】表で整理／製品別売上表
【向いている内容】5列×5行程度＋要点1つ
【使わない場面】大量データ（→付録）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9583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【スライドID】S036
【カテゴリ】表
【パターン】機能比較表（〇×）
【用途】製品・サービスの機能対応状況を比べる
【このスライドを選ぶ指示の例】機能比較／他社比較表／対応状況
【向いている内容】機能6項目×3社
【使わない場面】価格比較（→競合比較）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288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【スライドID】S037
【カテゴリ】表
【パターン】スケジュール表
【用途】フェーズごとの期間・作業・担当を示す
【このスライドを選ぶ指示の例】スケジュール／工程表／実施計画表
【向いている内容】5フェーズ×5列
【使わない場面】視覚的なロードマップ（→ロードマップ）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7730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【スライドID】S038
【カテゴリ】表
【パターン】役割分担表（RACI）
【用途】タスクごとの責任分担を示す
【このスライドを選ぶ指示の例】役割分担／体制と責任／RACI
【向いている内容】タスク5つ×部門4つ
【使わない場面】組織の階層（→組織図）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5744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【スライドID】S039
【カテゴリ】表
【パターン】KPI管理表
【用途】指標ごとの目標・実績・達成率を管理する
【このスライドを選ぶ指示の例】KPI管理／目標実績表／予実表
【向いている内容】指標4つ×5列＋要対策
【使わない場面】グラフで見せたい場合（→目標と実績）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558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【スライドID】S040
【カテゴリ】表
【パターン】予算表＋KPI
【用途】費目別の予算と総額を示す
【このスライドを選ぶ指示の例】予算／費用内訳／投資計画
【向いている内容】費目6つ＋総額＋回収期間
【使わない場面】年次の推移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85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【スライドID】S041
【カテゴリ】表
【パターン】リスク一覧表
【用途】リスクと影響度・対策・担当を整理する
【このスライドを選ぶ指示の例】リスク一覧／リスク管理／懸念事項
【向いている内容】リスク5つ×5列
【使わない場面】課題の整理（→課題3行）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056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【スライドID】S042
【カテゴリ】表
【パターン】仕様表＋説明用画像
【用途】製品・設備の仕様を一覧する（説明用画像を任意で配置）
【このスライドを選ぶ指示の例】仕様／スペック／製品仕様
【向いている内容】項目6つ＋説明用画像1枚
【使わない場面】画像が不要な一覧（→基本の表）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8358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【スライドID】S043
【カテゴリ】表
【パターン】会議アジェンダ表
【用途】会議の時間割と議題を示す
【このスライドを選ぶ指示の例】会議次第／タイムテーブル／進行表
【向いている内容】時間・議題・目的・担当×5
【使わない場面】資料全体の目次（→目次）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7271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【スライドID】S044
【カテゴリ】章扉
【パターン】章扉（セクション区切り）
【用途】章の区切りを示し、以降の内容の見出しとする
【このスライドを選ぶ指示の例】章の区切り／セクション扉
【向いている内容】章番号・章タイトル・一文のリード
【使わない場面】本文の説明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0287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【スライドID】S045
【カテゴリ】比較
【パターン】2案比較（推奨付き）
【用途】2つの選択肢を並べ推奨案を示す
【このスライドを選ぶ指示の例】A案とB案の比較／2案比較／どちらを選ぶか
【向いている内容】2案×特徴4点
【使わない場面】3案以上（→3案比較）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7206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【スライドID】S046
【カテゴリ】比較
【パターン】ビフォーアフター（定性）
【用途】変化の前後を言葉で対比する
【このスライドを選ぶ指示の例】現状と改善後／業務の変化／導入前後
【向いている内容】前後それぞれ見出し＋3点
【使わない場面】数値の変化（→改善前後の数値比較）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8569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【スライドID】S047
【カテゴリ】比較
【パターン】メリット・デメリット
【用途】長所と短所を整理する
【このスライドを選ぶ指示の例】メリットとデメリット／長所短所／賛否
【向いている内容】メリット4点・デメリット3点
【使わない場面】複数案の比較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48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【スライドID】S048
【カテゴリ】比較
【パターン】3案比較（推奨付き）
【用途】3つのプランや選択肢を比べる
【このスライドを選ぶ指示の例】3案比較／松竹梅／プラン比較
【向いている内容】3案×概要・費用・効果
【使わない場面】料金表（→料金プラン）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700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【スライドID】S049
【カテゴリ】比較
【パターン】競合比較（横棒）
【用途】自社と競合を数値で比べる
【このスライドを選ぶ指示の例】競合比較／他社との価格比較
【向いている内容】3指標×2社
【使わない場面】機能の有無（→機能比較表）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591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【スライドID】S050
【カテゴリ】比較
【パターン】ポジショニングマップ
【用途】2軸で自社と競合の位置を示す
【このスライドを選ぶ指示の例】ポジショニング／立ち位置／競合マップ
【向いている内容】2軸＋4社程度
【使わない場面】数値の厳密な比較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7774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【スライドID】S051
【カテゴリ】比較
【パターン】SWOT分析
【用途】強み・弱み・機会・脅威を整理する
【このスライドを選ぶ指示の例】SWOT／環境分析／強み弱み
【向いている内容】4象限×2点
【使わない場面】実行計画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0997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【スライドID】S052
【カテゴリ】比較
【パターン】As-Is / To-Be
【用途】現状と目指す姿を項目ごとに対比する
【このスライドを選ぶ指示の例】現状と目指す姿／As-Is To-Be／あるべき姿
【向いている内容】3項目×現状・目標
【使わない場面】時系列の計画（→ロードマップ）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4597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【スライドID】S053
【カテゴリ】比較
【パターン】費用対効果
【用途】費用と効果の総額を並べる
【このスライドを選ぶ指示の例】費用対効果／投資と効果／コストとリターン
【向いている内容】費用・効果の総額と内訳
【使わない場面】年次の回収推移（→ROI）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951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【スライドID】S054
【カテゴリ】比較
【パターン】評価マトリクス（加重評価）
【用途】複数候補を評価項目と重みで採点する
【このスライドを選ぶ指示の例】ベンダー選定／評価表／比較評価
【向いている内容】候補3つ×評価4項目
【使わない場面】単純な機能比較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4875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【スライドID】S055
【カテゴリ】比較
【パターン】ギャップ分析
【用途】現状と目標の差を項目別に示す
【このスライドを選ぶ指示の例】ギャップ分析／現状と目標の差／成熟度評価
【向いている内容】4項目の現状値・目標値
【使わない場面】競合との比較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0696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【スライドID】S056
【カテゴリ】章扉
【パターン】章扉（セクション区切り）
【用途】章の区切りを示し、以降の内容の見出しとする
【このスライドを選ぶ指示の例】章の区切り／セクション扉
【向いている内容】章番号・章タイトル・一文のリード
【使わない場面】本文の説明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0300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【スライドID】S057
【カテゴリ】図解
【パターン】3ステップ
【用途】簡単な手順を3段階で示す
【このスライドを選ぶ指示の例】手順／進め方／3ステップ
【向いている内容】3段階の名称＋説明
【使わない場面】4段階以上（→5工程プロセス）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8859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【スライドID】S058
【カテゴリ】図解
【パターン】5工程プロセス
【用途】業務や作業の流れを5段階で示す
【このスライドを選ぶ指示の例】業務フロー／工程／プロセス
【向いている内容】5工程＋重点工程
【使わない場面】分岐がある流れ（→フローチャート）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01136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【スライドID】S059
【カテゴリ】図解
【パターン】タイムライン（沿革）
【用途】過去から現在の出来事を時系列で示す
【このスライドを選ぶ指示の例】沿革／歴史／これまでの歩み
【向いている内容】年＋出来事×6
【使わない場面】今後の計画（→ロードマップ）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8127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【スライドID】S060
【カテゴリ】図解
【パターン】ロードマップ（ガント）
【用途】複数年の計画と施策の期間を示す
【このスライドを選ぶ指示の例】ロードマップ／中期計画／年間計画
【向いている内容】施策5つ×12四半期
【使わない場面】詳細な作業表（→スケジュール表）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4789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【スライドID】S061
【カテゴリ】図解
【パターン】サイクル図（PDCA）
【用途】繰り返し回す仕組みを示す
【このスライドを選ぶ指示の例】PDCA／改善サイクル／循環
【向いている内容】4段階の循環
【使わない場面】一方向の流れ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6102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【スライドID】S062
【カテゴリ】図解
【パターン】ピラミッド
【用途】階層・優先度・土台の関係を示す
【このスライドを選ぶ指示の例】ピラミッド／階層構造／理念体系
【向いている内容】4階層
【使わない場面】並列の項目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9318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【スライドID】S063
【カテゴリ】図解
【パターン】組織図・体制図
【用途】プロジェクトや組織の体制を示す
【このスライドを選ぶ指示の例】体制図／組織図／推進体制
【向いている内容】責任者＋3部門＋担当
【使わない場面】役割の詳細（→RACI）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830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【スライドID】S064
【カテゴリ】図解
【パターン】フローチャート（判断分岐）
【用途】条件分岐を含む業務の流れを示す
【このスライドを選ぶ指示の例】判断フロー／業務手順の分岐／対応フロー
【向いている内容】判断1つ＋処理4つ
【使わない場面】分岐のない手順（→ステップ）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1394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【スライドID】S065
【カテゴリ】図解
【パターン】ハブ＆スポーク
【用途】中心と周辺の関係を示す
【このスライドを選ぶ指示の例】中心となる仕組み／連携図／エコシステム
【向いている内容】中心1つ＋周辺5つ
【使わない場面】順序のある流れ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21116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【スライドID】S066
【カテゴリ】図解
【パターン】ベン図
【用途】3つの要素の重なりで強みや共通点を示す
【このスライドを選ぶ指示の例】ベン図／3要素の重なり／独自性
【向いている内容】3要素＋重なり
【使わない場面】4要素以上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9594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【スライドID】S067
【カテゴリ】図解
【パターン】レイヤー構造（アーキテクチャ）
【用途】システムや構造を層で示す
【このスライドを選ぶ指示の例】システム構成／アーキテクチャ／階層構成
【向いている内容】4層×説明
【使わない場面】組織の体制（→組織図）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93513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【スライドID】S068
【カテゴリ】図解
【パターン】カスタマージャーニー
【用途】顧客の行動段階と感情の変化を示す
【このスライドを選ぶ指示の例】カスタマージャーニー／顧客体験／購買プロセス
【向いている内容】5段階＋接点＋感情
【使わない場面】営業の数値分析（→ファネル）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8448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【スライドID】S069
【カテゴリ】図解
【パターン】ロジックツリー
【用途】要素分解で論点を整理する
【このスライドを選ぶ指示の例】要因分解／ロジックツリー／KPIツリー
【向いている内容】3階層（1→3→6）
【使わない場面】時系列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9389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【スライドID】S070
【カテゴリ】図解
【パターン】マイルストーン（縦型）
【用途】近い将来の節目と状況を示す
【このスライドを選ぶ指示の例】マイルストーン／今後の予定／節目
【向いている内容】4つの節目＋状況
【使わない場面】長期計画（→ロードマップ）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2235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【スライドID】S071
【カテゴリ】図解
【パターン】優先度マトリクス（3×3）
【用途】効果と難易度で施策の優先順位を示す
【このスライドを選ぶ指示の例】優先順位／効果と難易度／着手順
【向いている内容】マトリクス＋最優先3施策
【使わない場面】2軸の競合位置（→ポジショニング）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0101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【スライドID】S072
【カテゴリ】図解
【パターン】インプット・プロセス・アウトプット
【用途】投入・活動・成果の関係を示す
【このスライドを選ぶ指示の例】投入と成果／IPO／事業モデル
【向いている内容】3ブロック×3項目
【使わない場面】長い手順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0872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【スライドID】S073
【カテゴリ】章扉
【パターン】章扉（セクション区切り）
【用途】章の区切りを示し、以降の内容の見出しとする
【このスライドを選ぶ指示の例】章の区切り／セクション扉
【向いている内容】章番号・章タイトル・一文のリード
【使わない場面】本文の説明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8350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【スライドID】S074
【カテゴリ】紹介
【パターン】ビジョン（全面カラー）
【用途】会社や事業のビジョン・理念を一文で示す
【このスライドを選ぶ指示の例】ビジョン／理念／ミッション／コンセプト
【向いている内容】ビジョン1文＋補足
【使わない場面】具体的な計画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3561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【スライドID】S075
【カテゴリ】紹介
【パターン】強み（本文＋数値2つ）
【用途】会社や事業の強みを説明と数字で示す
【このスライドを選ぶ指示の例】当社の強み／会社紹介／特長
【向いている内容】説明文＋数値2つ
【使わない場面】3つ以上の特長（→3つのポイント）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6131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【スライドID】S076
【カテゴリ】紹介
【パターン】働き方・制度（3項目）
【用途】制度や取り組みを3つ紹介する
【このスライドを選ぶ指示の例】働き方／制度紹介／福利厚生／採用向け
【向いている内容】制度名＋説明×3
【使わない場面】数値データ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77247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【スライドID】S077
【カテゴリ】紹介
【パターン】拠点紹介（カード3枚）
【用途】拠点・部門・事業所を紹介する
【このスライドを選ぶ指示の例】拠点紹介／事業所一覧／部門紹介
【向いている内容】拠点名＋役割×3
【使わない場面】所在地などの詳細（→拠点・設備）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6796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【スライドID】S078
【カテゴリ】紹介
【パターン】導入事例（課題・解決策・成果）
【用途】顧客事例をストーリーで示す
【このスライドを選ぶ指示の例】導入事例／ケーススタディ／成功事例
【向いている内容】課題・解決策・成果の3段
【使わない場面】複数事例の一覧（→表）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44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【スライドID】S079
【カテゴリ】紹介
【パターン】メンバー紹介（4名）
【用途】担当者やチームを紹介する（顔写真枠は任意）
【このスライドを選ぶ指示の例】チーム紹介／担当者紹介／体制メンバー
【向いている内容】氏名・役割・経歴×4
【使わない場面】組織の階層（→組織図）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7834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【スライドID】S080
【カテゴリ】紹介
【パターン】お客様の声（引用・大）
【用途】お客様の推薦コメントを大きく見せる
【このスライドを選ぶ指示の例】お客様の声／推薦コメント／導入企業のコメント
【向いている内容】引用文＋企業名・氏名
【使わない場面】データの根拠提示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729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【スライドID】S081
【カテゴリ】紹介
【パターン】製品機能＋説明用画像
【用途】製品の機能を画像の周りに配置して説明する（説明用画像を任意で配置）
【このスライドを選ぶ指示の例】製品紹介／機能説明／サービスの特長
【向いている内容】機能4つ＋説明用画像1枚
【使わない場面】画像が不要な特長説明（→3つのポイント）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3041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【スライドID】S082
【カテゴリ】紹介
【パターン】実績の数字（全面カラー）
【用途】会社の実績を1つの大きな数字で示す
【このスライドを選ぶ指示の例】導入実績／累計社数／会社の実績
【向いている内容】数値1つ＋補足
【使わない場面】複数の指標（→KPIダッシュボード）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88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【スライドID】S083
【カテゴリ】紹介
【パターン】拠点・設備の概要（項目一覧）
【用途】拠点や設備の基本情報を一覧する
【このスライドを選ぶ指示の例】工場概要／施設紹介／拠点情報
【向いている内容】項目名＋値×4
【使わない場面】複数拠点の紹介（→拠点紹介）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2299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【スライドID】S084
【カテゴリ】紹介
【パターン】改善前後の比較画像
【用途】改善前後の状態を画像で比較する（比較用画像を配置）
【このスライドを選ぶ指示の例】現場改善の前後／写真で比較／ビフォーアフター画像
【向いている内容】比較用画像2枚＋説明
【使わない場面】画像がない場合（→定性ビフォーアフター）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15114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【スライドID】S085
【カテゴリ】章扉
【パターン】章扉（セクション区切り）
【用途】章の区切りを示し、以降の内容の見出しとする
【このスライドを選ぶ指示の例】章の区切り／セクション扉
【向いている内容】章番号・章タイトル・一文のリード
【使わない場面】本文の説明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7256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【スライドID】S086
【カテゴリ】提案
【パターン】課題提示（数字＋影響）
【用途】顧客の課題の大きさを数字で示す
【このスライドを選ぶ指示の例】お客様の課題／問題提起／ペイン
【向いている内容】主数値1つ＋影響3点
【使わない場面】解決策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1435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【スライドID】S087
【カテゴリ】提案
【パターン】解決策（3本柱＋効果）
【用途】課題に対する解決策と効果を示す
【このスライドを選ぶ指示の例】解決策／ご提案内容／ソリューション
【向いている内容】施策3つ＋効果
【使わない場面】課題の説明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677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【スライドID】S088
【カテゴリ】提案
【パターン】提供価値（誰に・何を・なぜ）
【用途】価値提案を4項目で整理する
【このスライドを選ぶ指示の例】提供価値／バリュープロポジション／提案の要旨
【向いている内容】対象・課題・価値・理由
【使わない場面】詳細な機能説明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261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【スライドID】S089
【カテゴリ】提案
【パターン】料金プラン（3プラン）
【用途】価格体系と各プランの内容を示す
【このスライドを選ぶ指示の例】料金表／価格プラン／費用プラン
【向いている内容】プラン3つ×価格・内容
【使わない場面】費用対効果（→ROI）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1556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【スライドID】S090
【カテゴリ】提案
【パターン】投資対効果（ROI・試算）
【用途】投資回収の見込みを年次で示す
【このスライドを選ぶ指示の例】ROI／投資回収／回収期間の試算
【向いている内容】5年分の累積値＋回収期間
【使わない場面】確定した実績の報告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9083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【スライドID】S091
【カテゴリ】提案
【パターン】導入計画（3フェーズ）
【用途】導入・展開の段階を示す
【このスライドを選ぶ指示の例】導入計画／展開計画／段階導入
【向いている内容】3フェーズ×期間・内容
【使わない場面】詳細日程（→スケジュール表）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839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【スライドID】S092
【カテゴリ】提案
【パターン】サポート体制（4項目）
【用途】導入後の支援内容を示す
【このスライドを選ぶ指示の例】サポート体制／アフターフォロー／保守
【向いている内容】支援項目名＋説明×4
【使わない場面】組織図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0200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【スライドID】S093
【カテゴリ】提案
【パターン】よくある質問（Q&amp;A 4つ）
【用途】想定質問と回答を示す
【このスライドを選ぶ指示の例】FAQ／よくある質問／想定問答
【向いている内容】質問・回答×4
【使わない場面】質疑応答の時間（→Q&amp;A）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9428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【スライドID】S094
【カテゴリ】提案
【パターン】選ばれる理由（数字3つ）
【用途】自社が選ばれる根拠を数字で示す
【このスライドを選ぶ指示の例】選ばれる理由／当社の実績／差別化
【向いている内容】数値＋見出し＋説明×3
【使わない場面】競合の詳細比較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4828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【スライドID】S095
【カテゴリ】提案
【パターン】次のステップ（日程＋お願い）
【用途】今後の予定と依頼事項を示す
【このスライドを選ぶ指示の例】次のステップ／今後の進め方／お願い事項
【向いている内容】日付＋内容×3＋依頼1つ
【使わない場面】長期計画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925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【スライドID】S096
【カテゴリ】締め
【パターン】まとめ（3点）
【用途】資料全体の要点を最後に振り返る
【このスライドを選ぶ指示の例】まとめ／本日のまとめ／総括
【向いている内容】要点3つ
【使わない場面】新しい情報の提示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4516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【スライドID】S097
【カテゴリ】締め
【パターン】お問い合わせ（連絡先・ロゴ）
【用途】会社名・担当・電話・メール・Webなど連絡先を示す
【このスライドを選ぶ指示の例】連絡先／お問い合わせ先／問い合わせ窓口
【向いている内容】会社名・担当者・電話・メール・URL
【使わない場面】本文の説明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9626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【スライドID】S098
【カテゴリ】締め
【パターン】質疑応答
【用途】質疑応答の時間を示す
【このスライドを選ぶ指示の例】Q&amp;A／質疑応答／ご質問
【向いている内容】見出しと一文
【使わない場面】想定問答の記載（→FAQ）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7850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【スライドID】S099
【カテゴリ】締め
【パターン】参考資料（付録目次）
【用途】本編と付録を分け、付録の目次を示す
【このスライドを選ぶ指示の例】参考資料／付録／Appendix
【向いている内容】付録項目4つ
【使わない場面】本編の目次（→目次）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1243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【スライドID】S100
【カテゴリ】締め
【パターン】結び（お礼・連絡先）
【用途】資料の最後のページ
【このスライドを選ぶ指示の例】最後のページ／お礼／ありがとうございました
【向いている内容】お礼＋部署名・連絡先
【使わない場面】途中の章の区切り
【注意】本文はすべて入力用の仮文言（見出し・項目・テキスト・XX）。内容に合わせて書き換えて使用する。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8EB8-A5FD-4D0A-BAFC-48F46FFC5BA7}" type="slidenum"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73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AE89BB-D2D4-2529-C62A-21DBF9F04EA0}"/>
              </a:ext>
            </a:extLst>
          </p:cNvPr>
          <p:cNvSpPr/>
          <p:nvPr/>
        </p:nvSpPr>
        <p:spPr>
          <a:xfrm>
            <a:off x="0" y="0"/>
            <a:ext cx="5400000" cy="6858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C7C5F3-DC1E-061E-D1D4-BDB7FC6836B4}"/>
              </a:ext>
            </a:extLst>
          </p:cNvPr>
          <p:cNvSpPr/>
          <p:nvPr/>
        </p:nvSpPr>
        <p:spPr>
          <a:xfrm>
            <a:off x="698640" y="1200000"/>
            <a:ext cx="46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BRAND TEMPLATE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E0DDB4-5621-7E00-A9A5-15B06120F4D9}"/>
              </a:ext>
            </a:extLst>
          </p:cNvPr>
          <p:cNvSpPr/>
          <p:nvPr/>
        </p:nvSpPr>
        <p:spPr>
          <a:xfrm>
            <a:off x="698640" y="1650000"/>
            <a:ext cx="4700000" cy="1965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プレゼンテーション
タイトルを入力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573062-F90F-5055-4593-ED96D7993978}"/>
              </a:ext>
            </a:extLst>
          </p:cNvPr>
          <p:cNvSpPr/>
          <p:nvPr/>
        </p:nvSpPr>
        <p:spPr>
          <a:xfrm>
            <a:off x="698640" y="3700000"/>
            <a:ext cx="460000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サブタイトルを入力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7E1A33-CF5B-7BD1-5CC0-E32A5CAA4436}"/>
              </a:ext>
            </a:extLst>
          </p:cNvPr>
          <p:cNvSpPr/>
          <p:nvPr/>
        </p:nvSpPr>
        <p:spPr>
          <a:xfrm>
            <a:off x="698640" y="4900000"/>
            <a:ext cx="4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20XX年XX月XX日</a:t>
            </a:r>
          </a:p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部署名　｜　発表者名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577" name="Oval 142576">
            <a:extLst>
              <a:ext uri="{FF2B5EF4-FFF2-40B4-BE49-F238E27FC236}">
                <a16:creationId xmlns:a16="http://schemas.microsoft.com/office/drawing/2014/main" id="{5756EB4E-96DA-D136-FDA1-42ABD50CD851}"/>
              </a:ext>
            </a:extLst>
          </p:cNvPr>
          <p:cNvSpPr/>
          <p:nvPr/>
        </p:nvSpPr>
        <p:spPr>
          <a:xfrm>
            <a:off x="6300000" y="900000"/>
            <a:ext cx="4600000" cy="4600000"/>
          </a:xfrm>
          <a:prstGeom prst="ellipse">
            <a:avLst/>
          </a:prstGeom>
          <a:solidFill>
            <a:srgbClr val="DCE8F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579" name="Oval 142578">
            <a:extLst>
              <a:ext uri="{FF2B5EF4-FFF2-40B4-BE49-F238E27FC236}">
                <a16:creationId xmlns:a16="http://schemas.microsoft.com/office/drawing/2014/main" id="{B47FA835-B2ED-57EF-D52F-64CE3A6F8740}"/>
              </a:ext>
            </a:extLst>
          </p:cNvPr>
          <p:cNvSpPr/>
          <p:nvPr/>
        </p:nvSpPr>
        <p:spPr>
          <a:xfrm>
            <a:off x="8700000" y="3600000"/>
            <a:ext cx="2400000" cy="2400000"/>
          </a:xfrm>
          <a:prstGeom prst="ellipse">
            <a:avLst/>
          </a:prstGeom>
          <a:solidFill>
            <a:srgbClr val="1F5FB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582" name="Oval 142581">
            <a:extLst>
              <a:ext uri="{FF2B5EF4-FFF2-40B4-BE49-F238E27FC236}">
                <a16:creationId xmlns:a16="http://schemas.microsoft.com/office/drawing/2014/main" id="{EA561816-F687-FCA1-1F38-4A659A74D5CF}"/>
              </a:ext>
            </a:extLst>
          </p:cNvPr>
          <p:cNvSpPr/>
          <p:nvPr/>
        </p:nvSpPr>
        <p:spPr>
          <a:xfrm>
            <a:off x="6900000" y="4300000"/>
            <a:ext cx="1100000" cy="1100000"/>
          </a:xfrm>
          <a:prstGeom prst="ellipse">
            <a:avLst/>
          </a:prstGeom>
          <a:solidFill>
            <a:srgbClr val="A9C1E6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2EA0C831-FDFF-B683-F4CD-F52BACFF96B9}"/>
              </a:ext>
            </a:extLst>
          </p:cNvPr>
          <p:cNvSpPr/>
          <p:nvPr/>
        </p:nvSpPr>
        <p:spPr>
          <a:xfrm>
            <a:off x="548640" y="457200"/>
            <a:ext cx="5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AGENDA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63A5C1D-163F-1EC4-7DE3-1447B9BB062B}"/>
              </a:ext>
            </a:extLst>
          </p:cNvPr>
          <p:cNvSpPr/>
          <p:nvPr/>
        </p:nvSpPr>
        <p:spPr>
          <a:xfrm>
            <a:off x="548640" y="870000"/>
            <a:ext cx="63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188D951-F2CC-741A-19BC-792FDBAD932B}"/>
              </a:ext>
            </a:extLst>
          </p:cNvPr>
          <p:cNvSpPr/>
          <p:nvPr/>
        </p:nvSpPr>
        <p:spPr>
          <a:xfrm>
            <a:off x="548640" y="175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01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1AE9352-20B3-435A-5880-98CB8A3546CB}"/>
              </a:ext>
            </a:extLst>
          </p:cNvPr>
          <p:cNvSpPr/>
          <p:nvPr/>
        </p:nvSpPr>
        <p:spPr>
          <a:xfrm>
            <a:off x="1498640" y="1750000"/>
            <a:ext cx="54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59FD95B-C1DB-C6BD-EAE7-F2BC55768238}"/>
              </a:ext>
            </a:extLst>
          </p:cNvPr>
          <p:cNvSpPr/>
          <p:nvPr/>
        </p:nvSpPr>
        <p:spPr>
          <a:xfrm>
            <a:off x="1498640" y="2323650"/>
            <a:ext cx="55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804E7AF-EF31-972C-5002-9FFA7C765495}"/>
              </a:ext>
            </a:extLst>
          </p:cNvPr>
          <p:cNvSpPr/>
          <p:nvPr/>
        </p:nvSpPr>
        <p:spPr>
          <a:xfrm>
            <a:off x="548640" y="237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02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F17AAF52-59EC-566D-47AB-E0B20DB16161}"/>
              </a:ext>
            </a:extLst>
          </p:cNvPr>
          <p:cNvSpPr/>
          <p:nvPr/>
        </p:nvSpPr>
        <p:spPr>
          <a:xfrm>
            <a:off x="1498640" y="2370000"/>
            <a:ext cx="54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8C1E54C9-EA94-4045-C329-64E9AEB79927}"/>
              </a:ext>
            </a:extLst>
          </p:cNvPr>
          <p:cNvSpPr/>
          <p:nvPr/>
        </p:nvSpPr>
        <p:spPr>
          <a:xfrm>
            <a:off x="1498640" y="2943650"/>
            <a:ext cx="55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2EBDB00-564F-3BCF-E08C-A155432FF4BF}"/>
              </a:ext>
            </a:extLst>
          </p:cNvPr>
          <p:cNvSpPr/>
          <p:nvPr/>
        </p:nvSpPr>
        <p:spPr>
          <a:xfrm>
            <a:off x="548640" y="299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03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B4E035DA-0739-7A53-53E4-2F5839D17076}"/>
              </a:ext>
            </a:extLst>
          </p:cNvPr>
          <p:cNvSpPr/>
          <p:nvPr/>
        </p:nvSpPr>
        <p:spPr>
          <a:xfrm>
            <a:off x="1498640" y="2990000"/>
            <a:ext cx="54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67714E40-9E3D-CE17-C96C-774E1C12054F}"/>
              </a:ext>
            </a:extLst>
          </p:cNvPr>
          <p:cNvSpPr/>
          <p:nvPr/>
        </p:nvSpPr>
        <p:spPr>
          <a:xfrm>
            <a:off x="1498640" y="3563650"/>
            <a:ext cx="55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C9EBD73E-BE12-7198-EB2C-727BD4F5EA74}"/>
              </a:ext>
            </a:extLst>
          </p:cNvPr>
          <p:cNvSpPr/>
          <p:nvPr/>
        </p:nvSpPr>
        <p:spPr>
          <a:xfrm>
            <a:off x="548640" y="361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04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409E0A81-CE00-A98A-C888-81DB61D2F342}"/>
              </a:ext>
            </a:extLst>
          </p:cNvPr>
          <p:cNvSpPr/>
          <p:nvPr/>
        </p:nvSpPr>
        <p:spPr>
          <a:xfrm>
            <a:off x="1498640" y="3610000"/>
            <a:ext cx="54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8AE0C9FD-1B5A-D743-CA23-40556B1E662B}"/>
              </a:ext>
            </a:extLst>
          </p:cNvPr>
          <p:cNvSpPr/>
          <p:nvPr/>
        </p:nvSpPr>
        <p:spPr>
          <a:xfrm>
            <a:off x="1498640" y="4183650"/>
            <a:ext cx="55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A75FC624-75AF-AD40-343C-B2C16E6C1CE9}"/>
              </a:ext>
            </a:extLst>
          </p:cNvPr>
          <p:cNvSpPr/>
          <p:nvPr/>
        </p:nvSpPr>
        <p:spPr>
          <a:xfrm>
            <a:off x="548640" y="423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05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31D34CC7-B37D-93A0-4210-6F76EBF8EE3C}"/>
              </a:ext>
            </a:extLst>
          </p:cNvPr>
          <p:cNvSpPr/>
          <p:nvPr/>
        </p:nvSpPr>
        <p:spPr>
          <a:xfrm>
            <a:off x="1498640" y="4230000"/>
            <a:ext cx="54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3F9E2CC6-5C64-088C-EFB7-66047A24C7AA}"/>
              </a:ext>
            </a:extLst>
          </p:cNvPr>
          <p:cNvSpPr/>
          <p:nvPr/>
        </p:nvSpPr>
        <p:spPr>
          <a:xfrm>
            <a:off x="1498640" y="4803650"/>
            <a:ext cx="55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E958BD3E-2A65-E7BA-90F2-400F54FC66CA}"/>
              </a:ext>
            </a:extLst>
          </p:cNvPr>
          <p:cNvSpPr/>
          <p:nvPr/>
        </p:nvSpPr>
        <p:spPr>
          <a:xfrm>
            <a:off x="548640" y="485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06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D6A23FD-B7FE-434E-319C-77B57FCB546E}"/>
              </a:ext>
            </a:extLst>
          </p:cNvPr>
          <p:cNvSpPr/>
          <p:nvPr/>
        </p:nvSpPr>
        <p:spPr>
          <a:xfrm>
            <a:off x="1498640" y="4850000"/>
            <a:ext cx="54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F884730D-5D3D-445E-BEF9-C81FE7AC6643}"/>
              </a:ext>
            </a:extLst>
          </p:cNvPr>
          <p:cNvSpPr/>
          <p:nvPr/>
        </p:nvSpPr>
        <p:spPr>
          <a:xfrm>
            <a:off x="54864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02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586" name="Rectangle 142585">
            <a:extLst>
              <a:ext uri="{FF2B5EF4-FFF2-40B4-BE49-F238E27FC236}">
                <a16:creationId xmlns:a16="http://schemas.microsoft.com/office/drawing/2014/main" id="{058A2C92-ED09-4654-EABF-E72929C122E1}"/>
              </a:ext>
            </a:extLst>
          </p:cNvPr>
          <p:cNvSpPr/>
          <p:nvPr/>
        </p:nvSpPr>
        <p:spPr>
          <a:xfrm>
            <a:off x="7300000" y="0"/>
            <a:ext cx="4892000" cy="6858000"/>
          </a:xfrm>
          <a:prstGeom prst="rect">
            <a:avLst/>
          </a:prstGeom>
          <a:solidFill>
            <a:srgbClr val="0B2545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76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Rectangle 383">
            <a:extLst>
              <a:ext uri="{FF2B5EF4-FFF2-40B4-BE49-F238E27FC236}">
                <a16:creationId xmlns:a16="http://schemas.microsoft.com/office/drawing/2014/main" id="{DE9A06D3-E9B6-B037-E0B7-2CE72EEE7B2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545">
              <a:alpha val="78000"/>
            </a:srgbClr>
          </a:solidFill>
          <a:ln w="3175">
            <a:solidFill>
              <a:srgbClr val="0B2545">
                <a:alpha val="78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8A2F0C52-3E00-1156-58BB-3015F1614F78}"/>
              </a:ext>
            </a:extLst>
          </p:cNvPr>
          <p:cNvSpPr/>
          <p:nvPr/>
        </p:nvSpPr>
        <p:spPr>
          <a:xfrm>
            <a:off x="748640" y="1500000"/>
            <a:ext cx="3000000" cy="1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9600" b="1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01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E32404DB-E85D-8A1F-C3AC-1B7091AFEBB1}"/>
              </a:ext>
            </a:extLst>
          </p:cNvPr>
          <p:cNvSpPr/>
          <p:nvPr/>
        </p:nvSpPr>
        <p:spPr>
          <a:xfrm>
            <a:off x="748640" y="3050000"/>
            <a:ext cx="9000000" cy="8432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セクションタイトル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3EA9F3BA-49B3-B666-218C-23ADEF59B0CE}"/>
              </a:ext>
            </a:extLst>
          </p:cNvPr>
          <p:cNvSpPr/>
          <p:nvPr/>
        </p:nvSpPr>
        <p:spPr>
          <a:xfrm>
            <a:off x="748640" y="3850000"/>
            <a:ext cx="90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セクションの概要を1行で入力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4F851B55-3C5A-79A1-D067-4D0BE313C8CB}"/>
              </a:ext>
            </a:extLst>
          </p:cNvPr>
          <p:cNvSpPr/>
          <p:nvPr/>
        </p:nvSpPr>
        <p:spPr>
          <a:xfrm>
            <a:off x="748640" y="4700000"/>
            <a:ext cx="10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／ 項目 ／ 項目 ／ 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FE452CD1-AC35-CEA5-500F-4830A164BD3C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03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7322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Rectangle 566">
            <a:extLst>
              <a:ext uri="{FF2B5EF4-FFF2-40B4-BE49-F238E27FC236}">
                <a16:creationId xmlns:a16="http://schemas.microsoft.com/office/drawing/2014/main" id="{1CFBD8CF-E548-1CBB-A3D5-3D8490F738B1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EXECUTIVE SUMMARY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01" name="Rectangle 600">
            <a:extLst>
              <a:ext uri="{FF2B5EF4-FFF2-40B4-BE49-F238E27FC236}">
                <a16:creationId xmlns:a16="http://schemas.microsoft.com/office/drawing/2014/main" id="{D1CBF455-B543-BDB6-46A0-8C1D49214C31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6" name="Rectangle 635">
            <a:extLst>
              <a:ext uri="{FF2B5EF4-FFF2-40B4-BE49-F238E27FC236}">
                <a16:creationId xmlns:a16="http://schemas.microsoft.com/office/drawing/2014/main" id="{54BE7700-B5E1-B219-53DF-42B1C898452B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72" name="Rectangle 671">
            <a:extLst>
              <a:ext uri="{FF2B5EF4-FFF2-40B4-BE49-F238E27FC236}">
                <a16:creationId xmlns:a16="http://schemas.microsoft.com/office/drawing/2014/main" id="{79D51AC4-805B-D8C8-3B09-248F8A0333E9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04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7AAE8ABB-5B09-BF65-9DE0-B54E44324B3B}"/>
              </a:ext>
            </a:extLst>
          </p:cNvPr>
          <p:cNvSpPr/>
          <p:nvPr/>
        </p:nvSpPr>
        <p:spPr>
          <a:xfrm>
            <a:off x="548640" y="1650000"/>
            <a:ext cx="4300000" cy="41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7" name="Rectangle 746">
            <a:extLst>
              <a:ext uri="{FF2B5EF4-FFF2-40B4-BE49-F238E27FC236}">
                <a16:creationId xmlns:a16="http://schemas.microsoft.com/office/drawing/2014/main" id="{1E8BF7E1-9CD4-D258-1983-5DE4BB0DFBAD}"/>
              </a:ext>
            </a:extLst>
          </p:cNvPr>
          <p:cNvSpPr/>
          <p:nvPr/>
        </p:nvSpPr>
        <p:spPr>
          <a:xfrm>
            <a:off x="798640" y="1950000"/>
            <a:ext cx="38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結論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86" name="Rectangle 785">
            <a:extLst>
              <a:ext uri="{FF2B5EF4-FFF2-40B4-BE49-F238E27FC236}">
                <a16:creationId xmlns:a16="http://schemas.microsoft.com/office/drawing/2014/main" id="{BF3AD92A-F4BC-D69B-580B-BFB2CA7CAB81}"/>
              </a:ext>
            </a:extLst>
          </p:cNvPr>
          <p:cNvSpPr/>
          <p:nvPr/>
        </p:nvSpPr>
        <p:spPr>
          <a:xfrm>
            <a:off x="798640" y="2400000"/>
            <a:ext cx="3800000" cy="1371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3DC7380F-7493-8D55-D720-61592CA68FAD}"/>
              </a:ext>
            </a:extLst>
          </p:cNvPr>
          <p:cNvSpPr/>
          <p:nvPr/>
        </p:nvSpPr>
        <p:spPr>
          <a:xfrm>
            <a:off x="798640" y="4700000"/>
            <a:ext cx="38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項目：XX｜項目：XX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7" name="Rectangle 866">
            <a:extLst>
              <a:ext uri="{FF2B5EF4-FFF2-40B4-BE49-F238E27FC236}">
                <a16:creationId xmlns:a16="http://schemas.microsoft.com/office/drawing/2014/main" id="{FE0D0229-2C6C-CAD8-89D5-FCED096CA4A0}"/>
              </a:ext>
            </a:extLst>
          </p:cNvPr>
          <p:cNvSpPr/>
          <p:nvPr/>
        </p:nvSpPr>
        <p:spPr>
          <a:xfrm>
            <a:off x="5198640" y="1650000"/>
            <a:ext cx="6444720" cy="12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6E2CBB32-F7D0-646C-E715-808CD5596A5A}"/>
              </a:ext>
            </a:extLst>
          </p:cNvPr>
          <p:cNvSpPr/>
          <p:nvPr/>
        </p:nvSpPr>
        <p:spPr>
          <a:xfrm>
            <a:off x="5448640" y="1870000"/>
            <a:ext cx="55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根拠 1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057104F6-47F9-C50B-15BC-44B0ACA46799}"/>
              </a:ext>
            </a:extLst>
          </p:cNvPr>
          <p:cNvSpPr/>
          <p:nvPr/>
        </p:nvSpPr>
        <p:spPr>
          <a:xfrm>
            <a:off x="5448640" y="2250000"/>
            <a:ext cx="58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6" name="Rectangle 995">
            <a:extLst>
              <a:ext uri="{FF2B5EF4-FFF2-40B4-BE49-F238E27FC236}">
                <a16:creationId xmlns:a16="http://schemas.microsoft.com/office/drawing/2014/main" id="{C1C33C77-116B-AFDA-A189-FF966DA32E7C}"/>
              </a:ext>
            </a:extLst>
          </p:cNvPr>
          <p:cNvSpPr/>
          <p:nvPr/>
        </p:nvSpPr>
        <p:spPr>
          <a:xfrm>
            <a:off x="5198640" y="3050000"/>
            <a:ext cx="6444720" cy="12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76572E12-7FDC-3FDD-1672-1581A44C84FA}"/>
              </a:ext>
            </a:extLst>
          </p:cNvPr>
          <p:cNvSpPr/>
          <p:nvPr/>
        </p:nvSpPr>
        <p:spPr>
          <a:xfrm>
            <a:off x="5448640" y="3270000"/>
            <a:ext cx="55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根拠 2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17173279-EBA8-77D1-9039-628ADAEA954C}"/>
              </a:ext>
            </a:extLst>
          </p:cNvPr>
          <p:cNvSpPr/>
          <p:nvPr/>
        </p:nvSpPr>
        <p:spPr>
          <a:xfrm>
            <a:off x="5448640" y="3650000"/>
            <a:ext cx="58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4" name="Rectangle 1133">
            <a:extLst>
              <a:ext uri="{FF2B5EF4-FFF2-40B4-BE49-F238E27FC236}">
                <a16:creationId xmlns:a16="http://schemas.microsoft.com/office/drawing/2014/main" id="{9B56F8A3-09E4-A1A4-61F4-F8303FF02971}"/>
              </a:ext>
            </a:extLst>
          </p:cNvPr>
          <p:cNvSpPr/>
          <p:nvPr/>
        </p:nvSpPr>
        <p:spPr>
          <a:xfrm>
            <a:off x="5198640" y="4450000"/>
            <a:ext cx="6444720" cy="12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2" name="Rectangle 1181">
            <a:extLst>
              <a:ext uri="{FF2B5EF4-FFF2-40B4-BE49-F238E27FC236}">
                <a16:creationId xmlns:a16="http://schemas.microsoft.com/office/drawing/2014/main" id="{A8354750-3A92-4F6E-9B56-48A507DB1100}"/>
              </a:ext>
            </a:extLst>
          </p:cNvPr>
          <p:cNvSpPr/>
          <p:nvPr/>
        </p:nvSpPr>
        <p:spPr>
          <a:xfrm>
            <a:off x="5448640" y="4670000"/>
            <a:ext cx="55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根拠 3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31" name="Rectangle 1230">
            <a:extLst>
              <a:ext uri="{FF2B5EF4-FFF2-40B4-BE49-F238E27FC236}">
                <a16:creationId xmlns:a16="http://schemas.microsoft.com/office/drawing/2014/main" id="{A01E9118-7D1F-DE2B-29DF-09BB6E7045BF}"/>
              </a:ext>
            </a:extLst>
          </p:cNvPr>
          <p:cNvSpPr/>
          <p:nvPr/>
        </p:nvSpPr>
        <p:spPr>
          <a:xfrm>
            <a:off x="5448640" y="5050000"/>
            <a:ext cx="58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391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Rectangle 1280">
            <a:extLst>
              <a:ext uri="{FF2B5EF4-FFF2-40B4-BE49-F238E27FC236}">
                <a16:creationId xmlns:a16="http://schemas.microsoft.com/office/drawing/2014/main" id="{B38ED1E7-B46B-CC98-BA86-CDC38871C8D0}"/>
              </a:ext>
            </a:extLst>
          </p:cNvPr>
          <p:cNvSpPr/>
          <p:nvPr/>
        </p:nvSpPr>
        <p:spPr>
          <a:xfrm>
            <a:off x="0" y="0"/>
            <a:ext cx="7000000" cy="6858000"/>
          </a:xfrm>
          <a:prstGeom prst="rect">
            <a:avLst/>
          </a:prstGeom>
          <a:solidFill>
            <a:srgbClr val="0B2545">
              <a:alpha val="82000"/>
            </a:srgbClr>
          </a:solidFill>
          <a:ln w="3175">
            <a:solidFill>
              <a:srgbClr val="0B2545">
                <a:alpha val="82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" name="Rectangle 1331">
            <a:extLst>
              <a:ext uri="{FF2B5EF4-FFF2-40B4-BE49-F238E27FC236}">
                <a16:creationId xmlns:a16="http://schemas.microsoft.com/office/drawing/2014/main" id="{4818420C-49B2-C271-A3D5-061324DD979E}"/>
              </a:ext>
            </a:extLst>
          </p:cNvPr>
          <p:cNvSpPr/>
          <p:nvPr/>
        </p:nvSpPr>
        <p:spPr>
          <a:xfrm>
            <a:off x="748640" y="2000000"/>
            <a:ext cx="6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KEY MESSAGE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84" name="Rectangle 1383">
            <a:extLst>
              <a:ext uri="{FF2B5EF4-FFF2-40B4-BE49-F238E27FC236}">
                <a16:creationId xmlns:a16="http://schemas.microsoft.com/office/drawing/2014/main" id="{9B7A94D9-B6FB-65A8-5A53-B6724BDB740C}"/>
              </a:ext>
            </a:extLst>
          </p:cNvPr>
          <p:cNvSpPr/>
          <p:nvPr/>
        </p:nvSpPr>
        <p:spPr>
          <a:xfrm>
            <a:off x="748640" y="2500000"/>
            <a:ext cx="6000000" cy="1371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メッセージを入力
メッセージを入力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37" name="Rectangle 1436">
            <a:extLst>
              <a:ext uri="{FF2B5EF4-FFF2-40B4-BE49-F238E27FC236}">
                <a16:creationId xmlns:a16="http://schemas.microsoft.com/office/drawing/2014/main" id="{B6A8F9B1-F500-4314-EE22-FFBD3D61927F}"/>
              </a:ext>
            </a:extLst>
          </p:cNvPr>
          <p:cNvSpPr/>
          <p:nvPr/>
        </p:nvSpPr>
        <p:spPr>
          <a:xfrm>
            <a:off x="748640" y="4200000"/>
            <a:ext cx="60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411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Rectangle 1545">
            <a:extLst>
              <a:ext uri="{FF2B5EF4-FFF2-40B4-BE49-F238E27FC236}">
                <a16:creationId xmlns:a16="http://schemas.microsoft.com/office/drawing/2014/main" id="{2DA45B62-44B2-166D-43F9-7A07F0A7D501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THREE POINTS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02" name="Rectangle 1601">
            <a:extLst>
              <a:ext uri="{FF2B5EF4-FFF2-40B4-BE49-F238E27FC236}">
                <a16:creationId xmlns:a16="http://schemas.microsoft.com/office/drawing/2014/main" id="{DE09D7D1-57CE-8744-1011-685DE7C4B67E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59" name="Rectangle 1658">
            <a:extLst>
              <a:ext uri="{FF2B5EF4-FFF2-40B4-BE49-F238E27FC236}">
                <a16:creationId xmlns:a16="http://schemas.microsoft.com/office/drawing/2014/main" id="{D00E5F13-BFDB-7CDE-6303-62AD39433229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17" name="Rectangle 1716">
            <a:extLst>
              <a:ext uri="{FF2B5EF4-FFF2-40B4-BE49-F238E27FC236}">
                <a16:creationId xmlns:a16="http://schemas.microsoft.com/office/drawing/2014/main" id="{75C95D03-6431-1ECA-6209-B1678520EB64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06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76" name="Rectangle 1775">
            <a:extLst>
              <a:ext uri="{FF2B5EF4-FFF2-40B4-BE49-F238E27FC236}">
                <a16:creationId xmlns:a16="http://schemas.microsoft.com/office/drawing/2014/main" id="{9654680C-8F0C-DEF7-9AB7-52D9DFC57A12}"/>
              </a:ext>
            </a:extLst>
          </p:cNvPr>
          <p:cNvSpPr/>
          <p:nvPr/>
        </p:nvSpPr>
        <p:spPr>
          <a:xfrm>
            <a:off x="548640" y="1850000"/>
            <a:ext cx="3469640" cy="370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1F5FB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6" name="Rectangle 1835">
            <a:extLst>
              <a:ext uri="{FF2B5EF4-FFF2-40B4-BE49-F238E27FC236}">
                <a16:creationId xmlns:a16="http://schemas.microsoft.com/office/drawing/2014/main" id="{B06321BB-D097-0C5A-E0E7-08E3D7407458}"/>
              </a:ext>
            </a:extLst>
          </p:cNvPr>
          <p:cNvSpPr/>
          <p:nvPr/>
        </p:nvSpPr>
        <p:spPr>
          <a:xfrm>
            <a:off x="798640" y="2200000"/>
            <a:ext cx="14000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01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97" name="Rectangle 1896">
            <a:extLst>
              <a:ext uri="{FF2B5EF4-FFF2-40B4-BE49-F238E27FC236}">
                <a16:creationId xmlns:a16="http://schemas.microsoft.com/office/drawing/2014/main" id="{6868079F-D0AF-47E2-5641-B561AC74BDB7}"/>
              </a:ext>
            </a:extLst>
          </p:cNvPr>
          <p:cNvSpPr/>
          <p:nvPr/>
        </p:nvSpPr>
        <p:spPr>
          <a:xfrm>
            <a:off x="798640" y="3150000"/>
            <a:ext cx="29696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959" name="Rectangle 1958">
            <a:extLst>
              <a:ext uri="{FF2B5EF4-FFF2-40B4-BE49-F238E27FC236}">
                <a16:creationId xmlns:a16="http://schemas.microsoft.com/office/drawing/2014/main" id="{DC15153D-5C66-78F7-E533-A541804DF48E}"/>
              </a:ext>
            </a:extLst>
          </p:cNvPr>
          <p:cNvSpPr/>
          <p:nvPr/>
        </p:nvSpPr>
        <p:spPr>
          <a:xfrm>
            <a:off x="798640" y="3850000"/>
            <a:ext cx="29696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022" name="Rectangle 2021">
            <a:extLst>
              <a:ext uri="{FF2B5EF4-FFF2-40B4-BE49-F238E27FC236}">
                <a16:creationId xmlns:a16="http://schemas.microsoft.com/office/drawing/2014/main" id="{871CD7B5-D6AC-D356-5D78-385FFE6DA02A}"/>
              </a:ext>
            </a:extLst>
          </p:cNvPr>
          <p:cNvSpPr/>
          <p:nvPr/>
        </p:nvSpPr>
        <p:spPr>
          <a:xfrm>
            <a:off x="4361180" y="1850000"/>
            <a:ext cx="3469640" cy="37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6" name="Rectangle 2085">
            <a:extLst>
              <a:ext uri="{FF2B5EF4-FFF2-40B4-BE49-F238E27FC236}">
                <a16:creationId xmlns:a16="http://schemas.microsoft.com/office/drawing/2014/main" id="{2DC757F8-B10B-C604-CC36-9E4AF1B08CD0}"/>
              </a:ext>
            </a:extLst>
          </p:cNvPr>
          <p:cNvSpPr/>
          <p:nvPr/>
        </p:nvSpPr>
        <p:spPr>
          <a:xfrm>
            <a:off x="4611180" y="2200000"/>
            <a:ext cx="14000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02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151" name="Rectangle 2150">
            <a:extLst>
              <a:ext uri="{FF2B5EF4-FFF2-40B4-BE49-F238E27FC236}">
                <a16:creationId xmlns:a16="http://schemas.microsoft.com/office/drawing/2014/main" id="{1229699C-FF4D-EB58-18CC-B9951B6897BA}"/>
              </a:ext>
            </a:extLst>
          </p:cNvPr>
          <p:cNvSpPr/>
          <p:nvPr/>
        </p:nvSpPr>
        <p:spPr>
          <a:xfrm>
            <a:off x="4611180" y="3150000"/>
            <a:ext cx="29696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17" name="Rectangle 2216">
            <a:extLst>
              <a:ext uri="{FF2B5EF4-FFF2-40B4-BE49-F238E27FC236}">
                <a16:creationId xmlns:a16="http://schemas.microsoft.com/office/drawing/2014/main" id="{77E0677F-7D7A-4545-584D-9729E5638568}"/>
              </a:ext>
            </a:extLst>
          </p:cNvPr>
          <p:cNvSpPr/>
          <p:nvPr/>
        </p:nvSpPr>
        <p:spPr>
          <a:xfrm>
            <a:off x="4611180" y="3850000"/>
            <a:ext cx="29696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84" name="Rectangle 2283">
            <a:extLst>
              <a:ext uri="{FF2B5EF4-FFF2-40B4-BE49-F238E27FC236}">
                <a16:creationId xmlns:a16="http://schemas.microsoft.com/office/drawing/2014/main" id="{79DE539B-377A-8216-29C8-F77F3718A5EA}"/>
              </a:ext>
            </a:extLst>
          </p:cNvPr>
          <p:cNvSpPr/>
          <p:nvPr/>
        </p:nvSpPr>
        <p:spPr>
          <a:xfrm>
            <a:off x="8173720" y="1850000"/>
            <a:ext cx="3469640" cy="37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2" name="Rectangle 2351">
            <a:extLst>
              <a:ext uri="{FF2B5EF4-FFF2-40B4-BE49-F238E27FC236}">
                <a16:creationId xmlns:a16="http://schemas.microsoft.com/office/drawing/2014/main" id="{8F690519-09EB-167E-83F2-21AE7626B5B7}"/>
              </a:ext>
            </a:extLst>
          </p:cNvPr>
          <p:cNvSpPr/>
          <p:nvPr/>
        </p:nvSpPr>
        <p:spPr>
          <a:xfrm>
            <a:off x="8423720" y="2200000"/>
            <a:ext cx="14000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03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21" name="Rectangle 2420">
            <a:extLst>
              <a:ext uri="{FF2B5EF4-FFF2-40B4-BE49-F238E27FC236}">
                <a16:creationId xmlns:a16="http://schemas.microsoft.com/office/drawing/2014/main" id="{1FAEF4F6-DCB7-CBCA-29E7-26306BD8FB51}"/>
              </a:ext>
            </a:extLst>
          </p:cNvPr>
          <p:cNvSpPr/>
          <p:nvPr/>
        </p:nvSpPr>
        <p:spPr>
          <a:xfrm>
            <a:off x="8423720" y="3150000"/>
            <a:ext cx="29696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91" name="Rectangle 2490">
            <a:extLst>
              <a:ext uri="{FF2B5EF4-FFF2-40B4-BE49-F238E27FC236}">
                <a16:creationId xmlns:a16="http://schemas.microsoft.com/office/drawing/2014/main" id="{EE579675-400D-FB49-A3DD-4E1A9DDF0DBC}"/>
              </a:ext>
            </a:extLst>
          </p:cNvPr>
          <p:cNvSpPr/>
          <p:nvPr/>
        </p:nvSpPr>
        <p:spPr>
          <a:xfrm>
            <a:off x="8423720" y="3850000"/>
            <a:ext cx="29696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4250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Rectangle 2561">
            <a:extLst>
              <a:ext uri="{FF2B5EF4-FFF2-40B4-BE49-F238E27FC236}">
                <a16:creationId xmlns:a16="http://schemas.microsoft.com/office/drawing/2014/main" id="{56A84BA1-47F7-F210-4259-F4D2994B6E77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VOICE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634" name="Rectangle 2633">
            <a:extLst>
              <a:ext uri="{FF2B5EF4-FFF2-40B4-BE49-F238E27FC236}">
                <a16:creationId xmlns:a16="http://schemas.microsoft.com/office/drawing/2014/main" id="{DA985D9E-14E4-A403-BA1E-3482C6D28440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07" name="Rectangle 2706">
            <a:extLst>
              <a:ext uri="{FF2B5EF4-FFF2-40B4-BE49-F238E27FC236}">
                <a16:creationId xmlns:a16="http://schemas.microsoft.com/office/drawing/2014/main" id="{524D2C7D-209F-1071-F234-8C0C58978AAE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81" name="Rectangle 2780">
            <a:extLst>
              <a:ext uri="{FF2B5EF4-FFF2-40B4-BE49-F238E27FC236}">
                <a16:creationId xmlns:a16="http://schemas.microsoft.com/office/drawing/2014/main" id="{2AEE603F-A451-3143-5955-B11EA1EEBE47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07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856" name="Rectangle 2855">
            <a:extLst>
              <a:ext uri="{FF2B5EF4-FFF2-40B4-BE49-F238E27FC236}">
                <a16:creationId xmlns:a16="http://schemas.microsoft.com/office/drawing/2014/main" id="{A25CD7A2-613E-CFC4-A660-C95D71214635}"/>
              </a:ext>
            </a:extLst>
          </p:cNvPr>
          <p:cNvSpPr/>
          <p:nvPr/>
        </p:nvSpPr>
        <p:spPr>
          <a:xfrm>
            <a:off x="548640" y="1750000"/>
            <a:ext cx="1500000" cy="1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“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932" name="Rectangle 2931">
            <a:extLst>
              <a:ext uri="{FF2B5EF4-FFF2-40B4-BE49-F238E27FC236}">
                <a16:creationId xmlns:a16="http://schemas.microsoft.com/office/drawing/2014/main" id="{5337EAC0-06E5-1A1A-ED93-7017351B5BF7}"/>
              </a:ext>
            </a:extLst>
          </p:cNvPr>
          <p:cNvSpPr/>
          <p:nvPr/>
        </p:nvSpPr>
        <p:spPr>
          <a:xfrm>
            <a:off x="1848640" y="2250000"/>
            <a:ext cx="8800000" cy="975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「ここに引用文を入力します。」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EF91D479-0794-6E45-A98F-52B02F6289CB}"/>
              </a:ext>
            </a:extLst>
          </p:cNvPr>
          <p:cNvSpPr/>
          <p:nvPr/>
        </p:nvSpPr>
        <p:spPr>
          <a:xfrm>
            <a:off x="1848640" y="4750000"/>
            <a:ext cx="80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5879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6" name="Rectangle 3165">
            <a:extLst>
              <a:ext uri="{FF2B5EF4-FFF2-40B4-BE49-F238E27FC236}">
                <a16:creationId xmlns:a16="http://schemas.microsoft.com/office/drawing/2014/main" id="{5D87F9C5-B0FC-6C12-5987-D000D5E9A9D3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BIG NUMBER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246" name="Rectangle 3245">
            <a:extLst>
              <a:ext uri="{FF2B5EF4-FFF2-40B4-BE49-F238E27FC236}">
                <a16:creationId xmlns:a16="http://schemas.microsoft.com/office/drawing/2014/main" id="{9CF1C729-FD49-0868-F361-5016A9505BF1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327" name="Rectangle 3326">
            <a:extLst>
              <a:ext uri="{FF2B5EF4-FFF2-40B4-BE49-F238E27FC236}">
                <a16:creationId xmlns:a16="http://schemas.microsoft.com/office/drawing/2014/main" id="{F1832EA3-1D21-8218-26D2-EF41A404E295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409" name="Rectangle 3408">
            <a:extLst>
              <a:ext uri="{FF2B5EF4-FFF2-40B4-BE49-F238E27FC236}">
                <a16:creationId xmlns:a16="http://schemas.microsoft.com/office/drawing/2014/main" id="{704B113E-99A3-F414-3C40-0140793F2100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492" name="Rectangle 3491">
            <a:extLst>
              <a:ext uri="{FF2B5EF4-FFF2-40B4-BE49-F238E27FC236}">
                <a16:creationId xmlns:a16="http://schemas.microsoft.com/office/drawing/2014/main" id="{8B57742D-12BC-CE3C-0678-29B1C0D818FB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08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576" name="Rectangle 3575">
            <a:extLst>
              <a:ext uri="{FF2B5EF4-FFF2-40B4-BE49-F238E27FC236}">
                <a16:creationId xmlns:a16="http://schemas.microsoft.com/office/drawing/2014/main" id="{6D31325B-03F2-F026-B768-C91EC1E848F4}"/>
              </a:ext>
            </a:extLst>
          </p:cNvPr>
          <p:cNvSpPr/>
          <p:nvPr/>
        </p:nvSpPr>
        <p:spPr>
          <a:xfrm>
            <a:off x="548640" y="1950000"/>
            <a:ext cx="6000000" cy="2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5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661" name="Rectangle 3660">
            <a:extLst>
              <a:ext uri="{FF2B5EF4-FFF2-40B4-BE49-F238E27FC236}">
                <a16:creationId xmlns:a16="http://schemas.microsoft.com/office/drawing/2014/main" id="{4B6E6328-5E3B-7B38-68E3-A52A612CD330}"/>
              </a:ext>
            </a:extLst>
          </p:cNvPr>
          <p:cNvSpPr/>
          <p:nvPr/>
        </p:nvSpPr>
        <p:spPr>
          <a:xfrm>
            <a:off x="548640" y="4600000"/>
            <a:ext cx="60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747" name="Rectangle 3746">
            <a:extLst>
              <a:ext uri="{FF2B5EF4-FFF2-40B4-BE49-F238E27FC236}">
                <a16:creationId xmlns:a16="http://schemas.microsoft.com/office/drawing/2014/main" id="{9E0C100D-C100-819E-9E18-9427B02DA784}"/>
              </a:ext>
            </a:extLst>
          </p:cNvPr>
          <p:cNvSpPr/>
          <p:nvPr/>
        </p:nvSpPr>
        <p:spPr>
          <a:xfrm>
            <a:off x="7348640" y="1650000"/>
            <a:ext cx="4294720" cy="12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4" name="Rectangle 3833">
            <a:extLst>
              <a:ext uri="{FF2B5EF4-FFF2-40B4-BE49-F238E27FC236}">
                <a16:creationId xmlns:a16="http://schemas.microsoft.com/office/drawing/2014/main" id="{4D87377C-FEFC-734E-247E-003EF5678A4E}"/>
              </a:ext>
            </a:extLst>
          </p:cNvPr>
          <p:cNvSpPr/>
          <p:nvPr/>
        </p:nvSpPr>
        <p:spPr>
          <a:xfrm>
            <a:off x="7598640" y="1750000"/>
            <a:ext cx="38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XX億円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922" name="Rectangle 3921">
            <a:extLst>
              <a:ext uri="{FF2B5EF4-FFF2-40B4-BE49-F238E27FC236}">
                <a16:creationId xmlns:a16="http://schemas.microsoft.com/office/drawing/2014/main" id="{AD8DED4E-D836-43B8-7711-EC7494F6F5EE}"/>
              </a:ext>
            </a:extLst>
          </p:cNvPr>
          <p:cNvSpPr/>
          <p:nvPr/>
        </p:nvSpPr>
        <p:spPr>
          <a:xfrm>
            <a:off x="7598640" y="2410000"/>
            <a:ext cx="38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011" name="Rectangle 4010">
            <a:extLst>
              <a:ext uri="{FF2B5EF4-FFF2-40B4-BE49-F238E27FC236}">
                <a16:creationId xmlns:a16="http://schemas.microsoft.com/office/drawing/2014/main" id="{FF5748A3-882F-8332-D422-859F1805B415}"/>
              </a:ext>
            </a:extLst>
          </p:cNvPr>
          <p:cNvSpPr/>
          <p:nvPr/>
        </p:nvSpPr>
        <p:spPr>
          <a:xfrm>
            <a:off x="7348640" y="3050000"/>
            <a:ext cx="4294720" cy="12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1" name="Rectangle 4100">
            <a:extLst>
              <a:ext uri="{FF2B5EF4-FFF2-40B4-BE49-F238E27FC236}">
                <a16:creationId xmlns:a16="http://schemas.microsoft.com/office/drawing/2014/main" id="{DBA95C1B-4819-C332-F109-0F65A79EF8A3}"/>
              </a:ext>
            </a:extLst>
          </p:cNvPr>
          <p:cNvSpPr/>
          <p:nvPr/>
        </p:nvSpPr>
        <p:spPr>
          <a:xfrm>
            <a:off x="7598640" y="3150000"/>
            <a:ext cx="38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XXか月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192" name="Rectangle 4191">
            <a:extLst>
              <a:ext uri="{FF2B5EF4-FFF2-40B4-BE49-F238E27FC236}">
                <a16:creationId xmlns:a16="http://schemas.microsoft.com/office/drawing/2014/main" id="{A78FF5CF-05C4-1ED9-D142-8CFCDD9FCB80}"/>
              </a:ext>
            </a:extLst>
          </p:cNvPr>
          <p:cNvSpPr/>
          <p:nvPr/>
        </p:nvSpPr>
        <p:spPr>
          <a:xfrm>
            <a:off x="7598640" y="3810000"/>
            <a:ext cx="38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284" name="Rectangle 4283">
            <a:extLst>
              <a:ext uri="{FF2B5EF4-FFF2-40B4-BE49-F238E27FC236}">
                <a16:creationId xmlns:a16="http://schemas.microsoft.com/office/drawing/2014/main" id="{5824DC56-769C-AE1B-A73E-E49E76317EF1}"/>
              </a:ext>
            </a:extLst>
          </p:cNvPr>
          <p:cNvSpPr/>
          <p:nvPr/>
        </p:nvSpPr>
        <p:spPr>
          <a:xfrm>
            <a:off x="7348640" y="4450000"/>
            <a:ext cx="4294720" cy="12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77" name="Rectangle 4376">
            <a:extLst>
              <a:ext uri="{FF2B5EF4-FFF2-40B4-BE49-F238E27FC236}">
                <a16:creationId xmlns:a16="http://schemas.microsoft.com/office/drawing/2014/main" id="{B70E5CBD-0209-C4B5-87CA-703DBB2A0DF9}"/>
              </a:ext>
            </a:extLst>
          </p:cNvPr>
          <p:cNvSpPr/>
          <p:nvPr/>
        </p:nvSpPr>
        <p:spPr>
          <a:xfrm>
            <a:off x="7598640" y="4550000"/>
            <a:ext cx="38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471" name="Rectangle 4470">
            <a:extLst>
              <a:ext uri="{FF2B5EF4-FFF2-40B4-BE49-F238E27FC236}">
                <a16:creationId xmlns:a16="http://schemas.microsoft.com/office/drawing/2014/main" id="{13D6837A-F63F-CC2F-2244-C6A54F51304D}"/>
              </a:ext>
            </a:extLst>
          </p:cNvPr>
          <p:cNvSpPr/>
          <p:nvPr/>
        </p:nvSpPr>
        <p:spPr>
          <a:xfrm>
            <a:off x="7598640" y="5210000"/>
            <a:ext cx="38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8835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6" name="Rectangle 4565">
            <a:extLst>
              <a:ext uri="{FF2B5EF4-FFF2-40B4-BE49-F238E27FC236}">
                <a16:creationId xmlns:a16="http://schemas.microsoft.com/office/drawing/2014/main" id="{E988C170-6402-E0E5-27AF-9710187663D0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BACKGROUND &amp; PURPOSE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62" name="Rectangle 4661">
            <a:extLst>
              <a:ext uri="{FF2B5EF4-FFF2-40B4-BE49-F238E27FC236}">
                <a16:creationId xmlns:a16="http://schemas.microsoft.com/office/drawing/2014/main" id="{4180C751-A30E-0CF0-3571-C90D20A615EB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59" name="Rectangle 4758">
            <a:extLst>
              <a:ext uri="{FF2B5EF4-FFF2-40B4-BE49-F238E27FC236}">
                <a16:creationId xmlns:a16="http://schemas.microsoft.com/office/drawing/2014/main" id="{B3B3D0D3-9D8C-CEED-F4DF-5EE76B9E5F8D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857" name="Rectangle 4856">
            <a:extLst>
              <a:ext uri="{FF2B5EF4-FFF2-40B4-BE49-F238E27FC236}">
                <a16:creationId xmlns:a16="http://schemas.microsoft.com/office/drawing/2014/main" id="{DADEA892-6F8F-BBCA-4AD6-50AD4632D4BB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09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956" name="Rectangle 4955">
            <a:extLst>
              <a:ext uri="{FF2B5EF4-FFF2-40B4-BE49-F238E27FC236}">
                <a16:creationId xmlns:a16="http://schemas.microsoft.com/office/drawing/2014/main" id="{AFC5ECE7-573A-83FF-3306-08DAAAB36F45}"/>
              </a:ext>
            </a:extLst>
          </p:cNvPr>
          <p:cNvSpPr/>
          <p:nvPr/>
        </p:nvSpPr>
        <p:spPr>
          <a:xfrm>
            <a:off x="548640" y="1650000"/>
            <a:ext cx="5318760" cy="40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6" name="Rectangle 5055">
            <a:extLst>
              <a:ext uri="{FF2B5EF4-FFF2-40B4-BE49-F238E27FC236}">
                <a16:creationId xmlns:a16="http://schemas.microsoft.com/office/drawing/2014/main" id="{7D369B90-8506-15BE-18E2-1BB4D00A7C90}"/>
              </a:ext>
            </a:extLst>
          </p:cNvPr>
          <p:cNvSpPr/>
          <p:nvPr/>
        </p:nvSpPr>
        <p:spPr>
          <a:xfrm>
            <a:off x="848640" y="1950000"/>
            <a:ext cx="471876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背景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157" name="Rectangle 5156">
            <a:extLst>
              <a:ext uri="{FF2B5EF4-FFF2-40B4-BE49-F238E27FC236}">
                <a16:creationId xmlns:a16="http://schemas.microsoft.com/office/drawing/2014/main" id="{BFD6CAA6-1D2F-8C83-DDD8-10F4C15895D2}"/>
              </a:ext>
            </a:extLst>
          </p:cNvPr>
          <p:cNvSpPr/>
          <p:nvPr/>
        </p:nvSpPr>
        <p:spPr>
          <a:xfrm>
            <a:off x="848640" y="2650000"/>
            <a:ext cx="4718760" cy="1503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
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259" name="Rectangle 5258">
            <a:extLst>
              <a:ext uri="{FF2B5EF4-FFF2-40B4-BE49-F238E27FC236}">
                <a16:creationId xmlns:a16="http://schemas.microsoft.com/office/drawing/2014/main" id="{BC823621-1D37-FF52-1B67-E960E6CE8071}"/>
              </a:ext>
            </a:extLst>
          </p:cNvPr>
          <p:cNvSpPr/>
          <p:nvPr/>
        </p:nvSpPr>
        <p:spPr>
          <a:xfrm>
            <a:off x="6324600" y="1650000"/>
            <a:ext cx="5318760" cy="405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2" name="Rectangle 5361">
            <a:extLst>
              <a:ext uri="{FF2B5EF4-FFF2-40B4-BE49-F238E27FC236}">
                <a16:creationId xmlns:a16="http://schemas.microsoft.com/office/drawing/2014/main" id="{521EA063-765F-102C-8FC5-9B0839CFEB3D}"/>
              </a:ext>
            </a:extLst>
          </p:cNvPr>
          <p:cNvSpPr/>
          <p:nvPr/>
        </p:nvSpPr>
        <p:spPr>
          <a:xfrm>
            <a:off x="6624600" y="1950000"/>
            <a:ext cx="471876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目的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466" name="Rectangle 5465">
            <a:extLst>
              <a:ext uri="{FF2B5EF4-FFF2-40B4-BE49-F238E27FC236}">
                <a16:creationId xmlns:a16="http://schemas.microsoft.com/office/drawing/2014/main" id="{F0BFD213-CF01-ABF9-B931-AEECF7090604}"/>
              </a:ext>
            </a:extLst>
          </p:cNvPr>
          <p:cNvSpPr/>
          <p:nvPr/>
        </p:nvSpPr>
        <p:spPr>
          <a:xfrm>
            <a:off x="6624600" y="2650000"/>
            <a:ext cx="4718760" cy="1503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
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4746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1" name="Rectangle 5570">
            <a:extLst>
              <a:ext uri="{FF2B5EF4-FFF2-40B4-BE49-F238E27FC236}">
                <a16:creationId xmlns:a16="http://schemas.microsoft.com/office/drawing/2014/main" id="{D5A9DDBE-85AD-E0DA-F9E6-2D3EBC2FEF30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FOUR PILLARS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677" name="Rectangle 5676">
            <a:extLst>
              <a:ext uri="{FF2B5EF4-FFF2-40B4-BE49-F238E27FC236}">
                <a16:creationId xmlns:a16="http://schemas.microsoft.com/office/drawing/2014/main" id="{0CF12276-7A71-CCA1-B4F8-2A8814BB6091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84" name="Rectangle 5783">
            <a:extLst>
              <a:ext uri="{FF2B5EF4-FFF2-40B4-BE49-F238E27FC236}">
                <a16:creationId xmlns:a16="http://schemas.microsoft.com/office/drawing/2014/main" id="{DE94DE6D-BA4D-BE3A-47E0-7C85573BEE4A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92" name="Rectangle 5891">
            <a:extLst>
              <a:ext uri="{FF2B5EF4-FFF2-40B4-BE49-F238E27FC236}">
                <a16:creationId xmlns:a16="http://schemas.microsoft.com/office/drawing/2014/main" id="{60D27149-4DA5-E129-A75D-1ECD12E8842F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10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001" name="Rectangle 6000">
            <a:extLst>
              <a:ext uri="{FF2B5EF4-FFF2-40B4-BE49-F238E27FC236}">
                <a16:creationId xmlns:a16="http://schemas.microsoft.com/office/drawing/2014/main" id="{D9249864-9CB5-4D5E-9F85-C31A6F2BC1DD}"/>
              </a:ext>
            </a:extLst>
          </p:cNvPr>
          <p:cNvSpPr/>
          <p:nvPr/>
        </p:nvSpPr>
        <p:spPr>
          <a:xfrm>
            <a:off x="548640" y="1650000"/>
            <a:ext cx="537591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11" name="Rectangle 6110">
            <a:extLst>
              <a:ext uri="{FF2B5EF4-FFF2-40B4-BE49-F238E27FC236}">
                <a16:creationId xmlns:a16="http://schemas.microsoft.com/office/drawing/2014/main" id="{9956263C-4298-06E6-4C79-240A7571843C}"/>
              </a:ext>
            </a:extLst>
          </p:cNvPr>
          <p:cNvSpPr/>
          <p:nvPr/>
        </p:nvSpPr>
        <p:spPr>
          <a:xfrm>
            <a:off x="848640" y="1900000"/>
            <a:ext cx="9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01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22" name="Rectangle 6221">
            <a:extLst>
              <a:ext uri="{FF2B5EF4-FFF2-40B4-BE49-F238E27FC236}">
                <a16:creationId xmlns:a16="http://schemas.microsoft.com/office/drawing/2014/main" id="{4AA8066D-AFA8-779F-F06B-54A90429B8F3}"/>
              </a:ext>
            </a:extLst>
          </p:cNvPr>
          <p:cNvSpPr/>
          <p:nvPr/>
        </p:nvSpPr>
        <p:spPr>
          <a:xfrm>
            <a:off x="1798640" y="1950000"/>
            <a:ext cx="387591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34" name="Rectangle 6333">
            <a:extLst>
              <a:ext uri="{FF2B5EF4-FFF2-40B4-BE49-F238E27FC236}">
                <a16:creationId xmlns:a16="http://schemas.microsoft.com/office/drawing/2014/main" id="{D94FA32D-0B11-DB05-A09A-08FCF7299F95}"/>
              </a:ext>
            </a:extLst>
          </p:cNvPr>
          <p:cNvSpPr/>
          <p:nvPr/>
        </p:nvSpPr>
        <p:spPr>
          <a:xfrm>
            <a:off x="1798640" y="2550000"/>
            <a:ext cx="387591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447" name="Rectangle 6446">
            <a:extLst>
              <a:ext uri="{FF2B5EF4-FFF2-40B4-BE49-F238E27FC236}">
                <a16:creationId xmlns:a16="http://schemas.microsoft.com/office/drawing/2014/main" id="{E70400E0-A187-DC43-4AD5-C08C58DD0D1B}"/>
              </a:ext>
            </a:extLst>
          </p:cNvPr>
          <p:cNvSpPr/>
          <p:nvPr/>
        </p:nvSpPr>
        <p:spPr>
          <a:xfrm>
            <a:off x="6267450" y="1650000"/>
            <a:ext cx="537591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1" name="Rectangle 6560">
            <a:extLst>
              <a:ext uri="{FF2B5EF4-FFF2-40B4-BE49-F238E27FC236}">
                <a16:creationId xmlns:a16="http://schemas.microsoft.com/office/drawing/2014/main" id="{FC9292F3-228E-F467-09AA-C095A2BFF38F}"/>
              </a:ext>
            </a:extLst>
          </p:cNvPr>
          <p:cNvSpPr/>
          <p:nvPr/>
        </p:nvSpPr>
        <p:spPr>
          <a:xfrm>
            <a:off x="6567450" y="1900000"/>
            <a:ext cx="9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02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676" name="Rectangle 6675">
            <a:extLst>
              <a:ext uri="{FF2B5EF4-FFF2-40B4-BE49-F238E27FC236}">
                <a16:creationId xmlns:a16="http://schemas.microsoft.com/office/drawing/2014/main" id="{7FC398BF-D1B3-0892-33ED-E877A93FB6BB}"/>
              </a:ext>
            </a:extLst>
          </p:cNvPr>
          <p:cNvSpPr/>
          <p:nvPr/>
        </p:nvSpPr>
        <p:spPr>
          <a:xfrm>
            <a:off x="7517450" y="1950000"/>
            <a:ext cx="387591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792" name="Rectangle 6791">
            <a:extLst>
              <a:ext uri="{FF2B5EF4-FFF2-40B4-BE49-F238E27FC236}">
                <a16:creationId xmlns:a16="http://schemas.microsoft.com/office/drawing/2014/main" id="{0DE48B65-B7BF-F081-35C7-07F05BD98723}"/>
              </a:ext>
            </a:extLst>
          </p:cNvPr>
          <p:cNvSpPr/>
          <p:nvPr/>
        </p:nvSpPr>
        <p:spPr>
          <a:xfrm>
            <a:off x="7517450" y="2550000"/>
            <a:ext cx="387591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909" name="Rectangle 6908">
            <a:extLst>
              <a:ext uri="{FF2B5EF4-FFF2-40B4-BE49-F238E27FC236}">
                <a16:creationId xmlns:a16="http://schemas.microsoft.com/office/drawing/2014/main" id="{970E2AB0-0F47-B1F8-C63E-0E58EBFC63B6}"/>
              </a:ext>
            </a:extLst>
          </p:cNvPr>
          <p:cNvSpPr/>
          <p:nvPr/>
        </p:nvSpPr>
        <p:spPr>
          <a:xfrm>
            <a:off x="548640" y="3750000"/>
            <a:ext cx="537591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27" name="Rectangle 7026">
            <a:extLst>
              <a:ext uri="{FF2B5EF4-FFF2-40B4-BE49-F238E27FC236}">
                <a16:creationId xmlns:a16="http://schemas.microsoft.com/office/drawing/2014/main" id="{FA26E516-7072-4604-3FEA-C21D49E944A6}"/>
              </a:ext>
            </a:extLst>
          </p:cNvPr>
          <p:cNvSpPr/>
          <p:nvPr/>
        </p:nvSpPr>
        <p:spPr>
          <a:xfrm>
            <a:off x="848640" y="4000000"/>
            <a:ext cx="9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03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46" name="Rectangle 7145">
            <a:extLst>
              <a:ext uri="{FF2B5EF4-FFF2-40B4-BE49-F238E27FC236}">
                <a16:creationId xmlns:a16="http://schemas.microsoft.com/office/drawing/2014/main" id="{5029932E-6EA3-11B5-7047-F1BBDB8762C5}"/>
              </a:ext>
            </a:extLst>
          </p:cNvPr>
          <p:cNvSpPr/>
          <p:nvPr/>
        </p:nvSpPr>
        <p:spPr>
          <a:xfrm>
            <a:off x="1798640" y="4050000"/>
            <a:ext cx="387591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66" name="Rectangle 7265">
            <a:extLst>
              <a:ext uri="{FF2B5EF4-FFF2-40B4-BE49-F238E27FC236}">
                <a16:creationId xmlns:a16="http://schemas.microsoft.com/office/drawing/2014/main" id="{6C7556B3-1B55-3F46-6B03-B75BCE958D4F}"/>
              </a:ext>
            </a:extLst>
          </p:cNvPr>
          <p:cNvSpPr/>
          <p:nvPr/>
        </p:nvSpPr>
        <p:spPr>
          <a:xfrm>
            <a:off x="1798640" y="4650000"/>
            <a:ext cx="387591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87" name="Rectangle 7386">
            <a:extLst>
              <a:ext uri="{FF2B5EF4-FFF2-40B4-BE49-F238E27FC236}">
                <a16:creationId xmlns:a16="http://schemas.microsoft.com/office/drawing/2014/main" id="{55259127-0C75-BB38-C65F-E8745A4AB932}"/>
              </a:ext>
            </a:extLst>
          </p:cNvPr>
          <p:cNvSpPr/>
          <p:nvPr/>
        </p:nvSpPr>
        <p:spPr>
          <a:xfrm>
            <a:off x="6267450" y="3750000"/>
            <a:ext cx="537591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09" name="Rectangle 7508">
            <a:extLst>
              <a:ext uri="{FF2B5EF4-FFF2-40B4-BE49-F238E27FC236}">
                <a16:creationId xmlns:a16="http://schemas.microsoft.com/office/drawing/2014/main" id="{61B6947B-A06B-B5F6-36A8-6C2BACC1856D}"/>
              </a:ext>
            </a:extLst>
          </p:cNvPr>
          <p:cNvSpPr/>
          <p:nvPr/>
        </p:nvSpPr>
        <p:spPr>
          <a:xfrm>
            <a:off x="6567450" y="4000000"/>
            <a:ext cx="9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04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632" name="Rectangle 7631">
            <a:extLst>
              <a:ext uri="{FF2B5EF4-FFF2-40B4-BE49-F238E27FC236}">
                <a16:creationId xmlns:a16="http://schemas.microsoft.com/office/drawing/2014/main" id="{28899412-3042-6D9A-E2D0-E713BA61A091}"/>
              </a:ext>
            </a:extLst>
          </p:cNvPr>
          <p:cNvSpPr/>
          <p:nvPr/>
        </p:nvSpPr>
        <p:spPr>
          <a:xfrm>
            <a:off x="7517450" y="4050000"/>
            <a:ext cx="387591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756" name="Rectangle 7755">
            <a:extLst>
              <a:ext uri="{FF2B5EF4-FFF2-40B4-BE49-F238E27FC236}">
                <a16:creationId xmlns:a16="http://schemas.microsoft.com/office/drawing/2014/main" id="{D5446053-3995-3749-8C0F-EF80B91E4ABB}"/>
              </a:ext>
            </a:extLst>
          </p:cNvPr>
          <p:cNvSpPr/>
          <p:nvPr/>
        </p:nvSpPr>
        <p:spPr>
          <a:xfrm>
            <a:off x="7517450" y="4650000"/>
            <a:ext cx="387591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251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1" name="Rectangle 7880">
            <a:extLst>
              <a:ext uri="{FF2B5EF4-FFF2-40B4-BE49-F238E27FC236}">
                <a16:creationId xmlns:a16="http://schemas.microsoft.com/office/drawing/2014/main" id="{812C1509-232B-F61E-EFE4-234392EAB44F}"/>
              </a:ext>
            </a:extLst>
          </p:cNvPr>
          <p:cNvSpPr/>
          <p:nvPr/>
        </p:nvSpPr>
        <p:spPr>
          <a:xfrm>
            <a:off x="5500000" y="457200"/>
            <a:ext cx="5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OVERVIEW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007" name="Rectangle 8006">
            <a:extLst>
              <a:ext uri="{FF2B5EF4-FFF2-40B4-BE49-F238E27FC236}">
                <a16:creationId xmlns:a16="http://schemas.microsoft.com/office/drawing/2014/main" id="{EFEAE418-FD99-085D-B78F-49A024276710}"/>
              </a:ext>
            </a:extLst>
          </p:cNvPr>
          <p:cNvSpPr/>
          <p:nvPr/>
        </p:nvSpPr>
        <p:spPr>
          <a:xfrm>
            <a:off x="5500000" y="870000"/>
            <a:ext cx="49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134" name="Rectangle 8133">
            <a:extLst>
              <a:ext uri="{FF2B5EF4-FFF2-40B4-BE49-F238E27FC236}">
                <a16:creationId xmlns:a16="http://schemas.microsoft.com/office/drawing/2014/main" id="{3543FC6A-2A8F-3EB1-934D-415ACCED96D7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62" name="Rectangle 8261">
            <a:extLst>
              <a:ext uri="{FF2B5EF4-FFF2-40B4-BE49-F238E27FC236}">
                <a16:creationId xmlns:a16="http://schemas.microsoft.com/office/drawing/2014/main" id="{EE6BB05B-03C2-C883-68B7-DC7FDE1EC80A}"/>
              </a:ext>
            </a:extLst>
          </p:cNvPr>
          <p:cNvSpPr/>
          <p:nvPr/>
        </p:nvSpPr>
        <p:spPr>
          <a:xfrm>
            <a:off x="5500000" y="1980000"/>
            <a:ext cx="90000" cy="3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1" name="Rectangle 8390">
            <a:extLst>
              <a:ext uri="{FF2B5EF4-FFF2-40B4-BE49-F238E27FC236}">
                <a16:creationId xmlns:a16="http://schemas.microsoft.com/office/drawing/2014/main" id="{D27BB218-8DD1-A044-D7CF-9254372CDA4F}"/>
              </a:ext>
            </a:extLst>
          </p:cNvPr>
          <p:cNvSpPr/>
          <p:nvPr/>
        </p:nvSpPr>
        <p:spPr>
          <a:xfrm>
            <a:off x="5750000" y="1800000"/>
            <a:ext cx="6000000" cy="6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21" name="Rectangle 8520">
            <a:extLst>
              <a:ext uri="{FF2B5EF4-FFF2-40B4-BE49-F238E27FC236}">
                <a16:creationId xmlns:a16="http://schemas.microsoft.com/office/drawing/2014/main" id="{DF21E3EA-49DF-FA4D-96CE-E8835EC96C80}"/>
              </a:ext>
            </a:extLst>
          </p:cNvPr>
          <p:cNvSpPr/>
          <p:nvPr/>
        </p:nvSpPr>
        <p:spPr>
          <a:xfrm>
            <a:off x="5500000" y="2740000"/>
            <a:ext cx="90000" cy="3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52" name="Rectangle 8651">
            <a:extLst>
              <a:ext uri="{FF2B5EF4-FFF2-40B4-BE49-F238E27FC236}">
                <a16:creationId xmlns:a16="http://schemas.microsoft.com/office/drawing/2014/main" id="{0283D6DC-283F-339D-699B-5AE2538EC1C8}"/>
              </a:ext>
            </a:extLst>
          </p:cNvPr>
          <p:cNvSpPr/>
          <p:nvPr/>
        </p:nvSpPr>
        <p:spPr>
          <a:xfrm>
            <a:off x="5750000" y="2560000"/>
            <a:ext cx="6000000" cy="6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84" name="Rectangle 8783">
            <a:extLst>
              <a:ext uri="{FF2B5EF4-FFF2-40B4-BE49-F238E27FC236}">
                <a16:creationId xmlns:a16="http://schemas.microsoft.com/office/drawing/2014/main" id="{D7C2BC66-6297-9C1E-A2A3-B1079BE62329}"/>
              </a:ext>
            </a:extLst>
          </p:cNvPr>
          <p:cNvSpPr/>
          <p:nvPr/>
        </p:nvSpPr>
        <p:spPr>
          <a:xfrm>
            <a:off x="5500000" y="3500000"/>
            <a:ext cx="90000" cy="3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17" name="Rectangle 8916">
            <a:extLst>
              <a:ext uri="{FF2B5EF4-FFF2-40B4-BE49-F238E27FC236}">
                <a16:creationId xmlns:a16="http://schemas.microsoft.com/office/drawing/2014/main" id="{3A1AB750-7B3A-B898-616A-F0D7521965BD}"/>
              </a:ext>
            </a:extLst>
          </p:cNvPr>
          <p:cNvSpPr/>
          <p:nvPr/>
        </p:nvSpPr>
        <p:spPr>
          <a:xfrm>
            <a:off x="5750000" y="3320000"/>
            <a:ext cx="6000000" cy="6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51" name="Rectangle 9050">
            <a:extLst>
              <a:ext uri="{FF2B5EF4-FFF2-40B4-BE49-F238E27FC236}">
                <a16:creationId xmlns:a16="http://schemas.microsoft.com/office/drawing/2014/main" id="{25312AA0-7A1D-6F8E-AC5C-258761D8B6AD}"/>
              </a:ext>
            </a:extLst>
          </p:cNvPr>
          <p:cNvSpPr/>
          <p:nvPr/>
        </p:nvSpPr>
        <p:spPr>
          <a:xfrm>
            <a:off x="5500000" y="4260000"/>
            <a:ext cx="90000" cy="3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86" name="Rectangle 9185">
            <a:extLst>
              <a:ext uri="{FF2B5EF4-FFF2-40B4-BE49-F238E27FC236}">
                <a16:creationId xmlns:a16="http://schemas.microsoft.com/office/drawing/2014/main" id="{58434D51-B6C6-41DE-AD97-EC988078221A}"/>
              </a:ext>
            </a:extLst>
          </p:cNvPr>
          <p:cNvSpPr/>
          <p:nvPr/>
        </p:nvSpPr>
        <p:spPr>
          <a:xfrm>
            <a:off x="5750000" y="4080000"/>
            <a:ext cx="6000000" cy="6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322" name="Rectangle 9321">
            <a:extLst>
              <a:ext uri="{FF2B5EF4-FFF2-40B4-BE49-F238E27FC236}">
                <a16:creationId xmlns:a16="http://schemas.microsoft.com/office/drawing/2014/main" id="{A9F4382A-8C14-DE97-DC07-D6C70B4EBFAA}"/>
              </a:ext>
            </a:extLst>
          </p:cNvPr>
          <p:cNvSpPr/>
          <p:nvPr/>
        </p:nvSpPr>
        <p:spPr>
          <a:xfrm>
            <a:off x="5500000" y="5020000"/>
            <a:ext cx="90000" cy="3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59" name="Rectangle 9458">
            <a:extLst>
              <a:ext uri="{FF2B5EF4-FFF2-40B4-BE49-F238E27FC236}">
                <a16:creationId xmlns:a16="http://schemas.microsoft.com/office/drawing/2014/main" id="{B6D03497-FFA3-E202-6AA2-1BB60DC972BE}"/>
              </a:ext>
            </a:extLst>
          </p:cNvPr>
          <p:cNvSpPr/>
          <p:nvPr/>
        </p:nvSpPr>
        <p:spPr>
          <a:xfrm>
            <a:off x="5750000" y="4840000"/>
            <a:ext cx="6000000" cy="6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597" name="Rectangle 9596">
            <a:extLst>
              <a:ext uri="{FF2B5EF4-FFF2-40B4-BE49-F238E27FC236}">
                <a16:creationId xmlns:a16="http://schemas.microsoft.com/office/drawing/2014/main" id="{AEA930A3-87B3-8B31-6A16-DDBBD5DD5341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11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591" name="Rectangle 142590">
            <a:extLst>
              <a:ext uri="{FF2B5EF4-FFF2-40B4-BE49-F238E27FC236}">
                <a16:creationId xmlns:a16="http://schemas.microsoft.com/office/drawing/2014/main" id="{565E2278-C587-B7EA-1033-55346FA09F4A}"/>
              </a:ext>
            </a:extLst>
          </p:cNvPr>
          <p:cNvSpPr/>
          <p:nvPr/>
        </p:nvSpPr>
        <p:spPr>
          <a:xfrm>
            <a:off x="0" y="0"/>
            <a:ext cx="5000000" cy="6858000"/>
          </a:xfrm>
          <a:prstGeom prst="rect">
            <a:avLst/>
          </a:prstGeom>
          <a:solidFill>
            <a:srgbClr val="0B2545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78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6" name="Rectangle 9735">
            <a:extLst>
              <a:ext uri="{FF2B5EF4-FFF2-40B4-BE49-F238E27FC236}">
                <a16:creationId xmlns:a16="http://schemas.microsoft.com/office/drawing/2014/main" id="{7B942F2B-1443-007C-567C-334DD0F2F5F4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ISSUES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76" name="Rectangle 9875">
            <a:extLst>
              <a:ext uri="{FF2B5EF4-FFF2-40B4-BE49-F238E27FC236}">
                <a16:creationId xmlns:a16="http://schemas.microsoft.com/office/drawing/2014/main" id="{A6EB5C41-D958-51E9-FB14-E2A674E713D4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17" name="Rectangle 10016">
            <a:extLst>
              <a:ext uri="{FF2B5EF4-FFF2-40B4-BE49-F238E27FC236}">
                <a16:creationId xmlns:a16="http://schemas.microsoft.com/office/drawing/2014/main" id="{A0F99425-0CC4-ED73-D21C-51716B215704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59" name="Rectangle 10158">
            <a:extLst>
              <a:ext uri="{FF2B5EF4-FFF2-40B4-BE49-F238E27FC236}">
                <a16:creationId xmlns:a16="http://schemas.microsoft.com/office/drawing/2014/main" id="{C917B6E2-4384-1FD1-E7B8-70753EA8B47A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12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302" name="Rectangle 10301">
            <a:extLst>
              <a:ext uri="{FF2B5EF4-FFF2-40B4-BE49-F238E27FC236}">
                <a16:creationId xmlns:a16="http://schemas.microsoft.com/office/drawing/2014/main" id="{247A4450-038A-0820-3ADA-6C1F61644084}"/>
              </a:ext>
            </a:extLst>
          </p:cNvPr>
          <p:cNvSpPr/>
          <p:nvPr/>
        </p:nvSpPr>
        <p:spPr>
          <a:xfrm>
            <a:off x="548640" y="1650000"/>
            <a:ext cx="11094720" cy="12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6" name="Rectangle 10445">
            <a:extLst>
              <a:ext uri="{FF2B5EF4-FFF2-40B4-BE49-F238E27FC236}">
                <a16:creationId xmlns:a16="http://schemas.microsoft.com/office/drawing/2014/main" id="{6F2D8233-F4C7-F0B0-A77A-94C36FF4F785}"/>
              </a:ext>
            </a:extLst>
          </p:cNvPr>
          <p:cNvSpPr/>
          <p:nvPr/>
        </p:nvSpPr>
        <p:spPr>
          <a:xfrm>
            <a:off x="798640" y="1900000"/>
            <a:ext cx="12000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課題1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591" name="Rectangle 10590">
            <a:extLst>
              <a:ext uri="{FF2B5EF4-FFF2-40B4-BE49-F238E27FC236}">
                <a16:creationId xmlns:a16="http://schemas.microsoft.com/office/drawing/2014/main" id="{D25BE594-ACA7-026D-ECDA-C9CCE6C41EDD}"/>
              </a:ext>
            </a:extLst>
          </p:cNvPr>
          <p:cNvSpPr/>
          <p:nvPr/>
        </p:nvSpPr>
        <p:spPr>
          <a:xfrm>
            <a:off x="2148640" y="1800000"/>
            <a:ext cx="85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737" name="Rectangle 10736">
            <a:extLst>
              <a:ext uri="{FF2B5EF4-FFF2-40B4-BE49-F238E27FC236}">
                <a16:creationId xmlns:a16="http://schemas.microsoft.com/office/drawing/2014/main" id="{0E8713C9-667A-01C5-6139-B0DBC11BA277}"/>
              </a:ext>
            </a:extLst>
          </p:cNvPr>
          <p:cNvSpPr/>
          <p:nvPr/>
        </p:nvSpPr>
        <p:spPr>
          <a:xfrm>
            <a:off x="2148640" y="2270000"/>
            <a:ext cx="90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884" name="Rectangle 10883">
            <a:extLst>
              <a:ext uri="{FF2B5EF4-FFF2-40B4-BE49-F238E27FC236}">
                <a16:creationId xmlns:a16="http://schemas.microsoft.com/office/drawing/2014/main" id="{EC8EC342-7812-6C1E-AF16-19FF6EDB02CE}"/>
              </a:ext>
            </a:extLst>
          </p:cNvPr>
          <p:cNvSpPr/>
          <p:nvPr/>
        </p:nvSpPr>
        <p:spPr>
          <a:xfrm>
            <a:off x="548640" y="3000000"/>
            <a:ext cx="11094720" cy="12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32" name="Rectangle 11031">
            <a:extLst>
              <a:ext uri="{FF2B5EF4-FFF2-40B4-BE49-F238E27FC236}">
                <a16:creationId xmlns:a16="http://schemas.microsoft.com/office/drawing/2014/main" id="{DB672DF7-F84B-6BFA-1DE8-BAE3CACE825C}"/>
              </a:ext>
            </a:extLst>
          </p:cNvPr>
          <p:cNvSpPr/>
          <p:nvPr/>
        </p:nvSpPr>
        <p:spPr>
          <a:xfrm>
            <a:off x="798640" y="3250000"/>
            <a:ext cx="12000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課題2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181" name="Rectangle 11180">
            <a:extLst>
              <a:ext uri="{FF2B5EF4-FFF2-40B4-BE49-F238E27FC236}">
                <a16:creationId xmlns:a16="http://schemas.microsoft.com/office/drawing/2014/main" id="{9F8F86A8-7987-77B7-2772-8F7A2E3DF316}"/>
              </a:ext>
            </a:extLst>
          </p:cNvPr>
          <p:cNvSpPr/>
          <p:nvPr/>
        </p:nvSpPr>
        <p:spPr>
          <a:xfrm>
            <a:off x="2148640" y="3150000"/>
            <a:ext cx="85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31" name="Rectangle 11330">
            <a:extLst>
              <a:ext uri="{FF2B5EF4-FFF2-40B4-BE49-F238E27FC236}">
                <a16:creationId xmlns:a16="http://schemas.microsoft.com/office/drawing/2014/main" id="{D1A11A23-A18F-A971-8931-5C5B5B390D2C}"/>
              </a:ext>
            </a:extLst>
          </p:cNvPr>
          <p:cNvSpPr/>
          <p:nvPr/>
        </p:nvSpPr>
        <p:spPr>
          <a:xfrm>
            <a:off x="2148640" y="3620000"/>
            <a:ext cx="90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82" name="Rectangle 11481">
            <a:extLst>
              <a:ext uri="{FF2B5EF4-FFF2-40B4-BE49-F238E27FC236}">
                <a16:creationId xmlns:a16="http://schemas.microsoft.com/office/drawing/2014/main" id="{F0CDADF2-8E7C-75BF-6E8D-71931B730E11}"/>
              </a:ext>
            </a:extLst>
          </p:cNvPr>
          <p:cNvSpPr/>
          <p:nvPr/>
        </p:nvSpPr>
        <p:spPr>
          <a:xfrm>
            <a:off x="548640" y="4350000"/>
            <a:ext cx="11094720" cy="12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34" name="Rectangle 11633">
            <a:extLst>
              <a:ext uri="{FF2B5EF4-FFF2-40B4-BE49-F238E27FC236}">
                <a16:creationId xmlns:a16="http://schemas.microsoft.com/office/drawing/2014/main" id="{C2D62F8F-D2BA-1049-4E19-A646B3272D9E}"/>
              </a:ext>
            </a:extLst>
          </p:cNvPr>
          <p:cNvSpPr/>
          <p:nvPr/>
        </p:nvSpPr>
        <p:spPr>
          <a:xfrm>
            <a:off x="798640" y="4600000"/>
            <a:ext cx="12000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課題3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787" name="Rectangle 11786">
            <a:extLst>
              <a:ext uri="{FF2B5EF4-FFF2-40B4-BE49-F238E27FC236}">
                <a16:creationId xmlns:a16="http://schemas.microsoft.com/office/drawing/2014/main" id="{46D82DD5-955C-6D14-AAD4-DBE6D67A63AF}"/>
              </a:ext>
            </a:extLst>
          </p:cNvPr>
          <p:cNvSpPr/>
          <p:nvPr/>
        </p:nvSpPr>
        <p:spPr>
          <a:xfrm>
            <a:off x="2148640" y="4500000"/>
            <a:ext cx="85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941" name="Rectangle 11940">
            <a:extLst>
              <a:ext uri="{FF2B5EF4-FFF2-40B4-BE49-F238E27FC236}">
                <a16:creationId xmlns:a16="http://schemas.microsoft.com/office/drawing/2014/main" id="{51520890-FCF3-6ADD-389E-4DF0EB0FF712}"/>
              </a:ext>
            </a:extLst>
          </p:cNvPr>
          <p:cNvSpPr/>
          <p:nvPr/>
        </p:nvSpPr>
        <p:spPr>
          <a:xfrm>
            <a:off x="2148640" y="4970000"/>
            <a:ext cx="90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3420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6" name="Rectangle 12095">
            <a:extLst>
              <a:ext uri="{FF2B5EF4-FFF2-40B4-BE49-F238E27FC236}">
                <a16:creationId xmlns:a16="http://schemas.microsoft.com/office/drawing/2014/main" id="{6ADB6A6E-C5C0-AE5B-0A34-829D2921F627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DEFINITIONS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252" name="Rectangle 12251">
            <a:extLst>
              <a:ext uri="{FF2B5EF4-FFF2-40B4-BE49-F238E27FC236}">
                <a16:creationId xmlns:a16="http://schemas.microsoft.com/office/drawing/2014/main" id="{664CC66F-81D4-FA16-AE13-9830323DB5B4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409" name="Rectangle 12408">
            <a:extLst>
              <a:ext uri="{FF2B5EF4-FFF2-40B4-BE49-F238E27FC236}">
                <a16:creationId xmlns:a16="http://schemas.microsoft.com/office/drawing/2014/main" id="{12EF078C-8403-5F3A-CFF1-844FA13E51CB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67" name="Rectangle 12566">
            <a:extLst>
              <a:ext uri="{FF2B5EF4-FFF2-40B4-BE49-F238E27FC236}">
                <a16:creationId xmlns:a16="http://schemas.microsoft.com/office/drawing/2014/main" id="{B3A2C19D-100D-F136-15F2-6B1759A36C95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13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726" name="Rectangle 12725">
            <a:extLst>
              <a:ext uri="{FF2B5EF4-FFF2-40B4-BE49-F238E27FC236}">
                <a16:creationId xmlns:a16="http://schemas.microsoft.com/office/drawing/2014/main" id="{A1423657-CCC9-A08D-3812-8536F0F423B8}"/>
              </a:ext>
            </a:extLst>
          </p:cNvPr>
          <p:cNvSpPr/>
          <p:nvPr/>
        </p:nvSpPr>
        <p:spPr>
          <a:xfrm>
            <a:off x="548640" y="1650000"/>
            <a:ext cx="2200000" cy="68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KGI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886" name="Rectangle 12885">
            <a:extLst>
              <a:ext uri="{FF2B5EF4-FFF2-40B4-BE49-F238E27FC236}">
                <a16:creationId xmlns:a16="http://schemas.microsoft.com/office/drawing/2014/main" id="{28403C65-63FD-0A1E-D3B2-593EBC7A9D39}"/>
              </a:ext>
            </a:extLst>
          </p:cNvPr>
          <p:cNvSpPr/>
          <p:nvPr/>
        </p:nvSpPr>
        <p:spPr>
          <a:xfrm>
            <a:off x="3048640" y="1650000"/>
            <a:ext cx="8500000" cy="68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047" name="Rectangle 13046">
            <a:extLst>
              <a:ext uri="{FF2B5EF4-FFF2-40B4-BE49-F238E27FC236}">
                <a16:creationId xmlns:a16="http://schemas.microsoft.com/office/drawing/2014/main" id="{E122A18A-A1D8-BBEC-F4CB-0FC7061F1736}"/>
              </a:ext>
            </a:extLst>
          </p:cNvPr>
          <p:cNvSpPr/>
          <p:nvPr/>
        </p:nvSpPr>
        <p:spPr>
          <a:xfrm>
            <a:off x="548640" y="2450000"/>
            <a:ext cx="2200000" cy="68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KPI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209" name="Rectangle 13208">
            <a:extLst>
              <a:ext uri="{FF2B5EF4-FFF2-40B4-BE49-F238E27FC236}">
                <a16:creationId xmlns:a16="http://schemas.microsoft.com/office/drawing/2014/main" id="{CDACF18A-B6A2-733A-190A-FE858EA8D16D}"/>
              </a:ext>
            </a:extLst>
          </p:cNvPr>
          <p:cNvSpPr/>
          <p:nvPr/>
        </p:nvSpPr>
        <p:spPr>
          <a:xfrm>
            <a:off x="3048640" y="2450000"/>
            <a:ext cx="8500000" cy="68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372" name="Rectangle 13371">
            <a:extLst>
              <a:ext uri="{FF2B5EF4-FFF2-40B4-BE49-F238E27FC236}">
                <a16:creationId xmlns:a16="http://schemas.microsoft.com/office/drawing/2014/main" id="{B24BF94B-CC72-F677-C5FF-351FFA7753F2}"/>
              </a:ext>
            </a:extLst>
          </p:cNvPr>
          <p:cNvSpPr/>
          <p:nvPr/>
        </p:nvSpPr>
        <p:spPr>
          <a:xfrm>
            <a:off x="548640" y="3250000"/>
            <a:ext cx="2200000" cy="68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LTV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536" name="Rectangle 13535">
            <a:extLst>
              <a:ext uri="{FF2B5EF4-FFF2-40B4-BE49-F238E27FC236}">
                <a16:creationId xmlns:a16="http://schemas.microsoft.com/office/drawing/2014/main" id="{2987B4F5-E6D5-52A2-68D5-13B3DBDEC5A6}"/>
              </a:ext>
            </a:extLst>
          </p:cNvPr>
          <p:cNvSpPr/>
          <p:nvPr/>
        </p:nvSpPr>
        <p:spPr>
          <a:xfrm>
            <a:off x="3048640" y="3250000"/>
            <a:ext cx="8500000" cy="68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701" name="Rectangle 13700">
            <a:extLst>
              <a:ext uri="{FF2B5EF4-FFF2-40B4-BE49-F238E27FC236}">
                <a16:creationId xmlns:a16="http://schemas.microsoft.com/office/drawing/2014/main" id="{DDA7576C-3068-D6B4-3243-E2B99D8CE539}"/>
              </a:ext>
            </a:extLst>
          </p:cNvPr>
          <p:cNvSpPr/>
          <p:nvPr/>
        </p:nvSpPr>
        <p:spPr>
          <a:xfrm>
            <a:off x="548640" y="4050000"/>
            <a:ext cx="2200000" cy="68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CAC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867" name="Rectangle 13866">
            <a:extLst>
              <a:ext uri="{FF2B5EF4-FFF2-40B4-BE49-F238E27FC236}">
                <a16:creationId xmlns:a16="http://schemas.microsoft.com/office/drawing/2014/main" id="{C34D48D3-9450-CA0E-E3D0-8530A817DCBC}"/>
              </a:ext>
            </a:extLst>
          </p:cNvPr>
          <p:cNvSpPr/>
          <p:nvPr/>
        </p:nvSpPr>
        <p:spPr>
          <a:xfrm>
            <a:off x="3048640" y="4050000"/>
            <a:ext cx="8500000" cy="68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34" name="Rectangle 14033">
            <a:extLst>
              <a:ext uri="{FF2B5EF4-FFF2-40B4-BE49-F238E27FC236}">
                <a16:creationId xmlns:a16="http://schemas.microsoft.com/office/drawing/2014/main" id="{BD7361AB-2A2B-00AB-2505-ECE81C089626}"/>
              </a:ext>
            </a:extLst>
          </p:cNvPr>
          <p:cNvSpPr/>
          <p:nvPr/>
        </p:nvSpPr>
        <p:spPr>
          <a:xfrm>
            <a:off x="548640" y="4850000"/>
            <a:ext cx="2200000" cy="68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NPS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02" name="Rectangle 14201">
            <a:extLst>
              <a:ext uri="{FF2B5EF4-FFF2-40B4-BE49-F238E27FC236}">
                <a16:creationId xmlns:a16="http://schemas.microsoft.com/office/drawing/2014/main" id="{DEE5D20A-1AC1-9DEF-1B79-32D2F882FC82}"/>
              </a:ext>
            </a:extLst>
          </p:cNvPr>
          <p:cNvSpPr/>
          <p:nvPr/>
        </p:nvSpPr>
        <p:spPr>
          <a:xfrm>
            <a:off x="3048640" y="4850000"/>
            <a:ext cx="8500000" cy="68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9632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4" name="Rectangle 14203">
            <a:extLst>
              <a:ext uri="{FF2B5EF4-FFF2-40B4-BE49-F238E27FC236}">
                <a16:creationId xmlns:a16="http://schemas.microsoft.com/office/drawing/2014/main" id="{E217FA4D-92C9-9BE3-C077-575FF068E4DB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GOALS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06" name="Rectangle 14205">
            <a:extLst>
              <a:ext uri="{FF2B5EF4-FFF2-40B4-BE49-F238E27FC236}">
                <a16:creationId xmlns:a16="http://schemas.microsoft.com/office/drawing/2014/main" id="{770C4357-6260-19DE-0F63-FE669F91D6AB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09" name="Rectangle 14208">
            <a:extLst>
              <a:ext uri="{FF2B5EF4-FFF2-40B4-BE49-F238E27FC236}">
                <a16:creationId xmlns:a16="http://schemas.microsoft.com/office/drawing/2014/main" id="{3D7DCE39-533D-9684-1C84-F2B4485AC39D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13" name="Rectangle 14212">
            <a:extLst>
              <a:ext uri="{FF2B5EF4-FFF2-40B4-BE49-F238E27FC236}">
                <a16:creationId xmlns:a16="http://schemas.microsoft.com/office/drawing/2014/main" id="{C7EB6360-4D27-1B68-B8BC-64C6105D7411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14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18" name="Rectangle 14217">
            <a:extLst>
              <a:ext uri="{FF2B5EF4-FFF2-40B4-BE49-F238E27FC236}">
                <a16:creationId xmlns:a16="http://schemas.microsoft.com/office/drawing/2014/main" id="{1BFA1283-FCA8-8D15-1AEA-D1BB064B5D45}"/>
              </a:ext>
            </a:extLst>
          </p:cNvPr>
          <p:cNvSpPr/>
          <p:nvPr/>
        </p:nvSpPr>
        <p:spPr>
          <a:xfrm>
            <a:off x="548640" y="1950000"/>
            <a:ext cx="3469640" cy="35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24" name="Oval 14223">
            <a:extLst>
              <a:ext uri="{FF2B5EF4-FFF2-40B4-BE49-F238E27FC236}">
                <a16:creationId xmlns:a16="http://schemas.microsoft.com/office/drawing/2014/main" id="{3D78A154-133F-DEE5-E9BA-B48559D9D0C0}"/>
              </a:ext>
            </a:extLst>
          </p:cNvPr>
          <p:cNvSpPr/>
          <p:nvPr/>
        </p:nvSpPr>
        <p:spPr>
          <a:xfrm>
            <a:off x="1733460" y="2350000"/>
            <a:ext cx="1100000" cy="1100000"/>
          </a:xfrm>
          <a:prstGeom prst="ellipse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3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31" name="Rectangle 14230">
            <a:extLst>
              <a:ext uri="{FF2B5EF4-FFF2-40B4-BE49-F238E27FC236}">
                <a16:creationId xmlns:a16="http://schemas.microsoft.com/office/drawing/2014/main" id="{7E721EE4-5B85-1F23-F28A-C0E144F31ACF}"/>
              </a:ext>
            </a:extLst>
          </p:cNvPr>
          <p:cNvSpPr/>
          <p:nvPr/>
        </p:nvSpPr>
        <p:spPr>
          <a:xfrm>
            <a:off x="748640" y="3750000"/>
            <a:ext cx="306964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39" name="Rectangle 14238">
            <a:extLst>
              <a:ext uri="{FF2B5EF4-FFF2-40B4-BE49-F238E27FC236}">
                <a16:creationId xmlns:a16="http://schemas.microsoft.com/office/drawing/2014/main" id="{DF5C47FE-672F-9339-38FF-4FEBCF11F4CA}"/>
              </a:ext>
            </a:extLst>
          </p:cNvPr>
          <p:cNvSpPr/>
          <p:nvPr/>
        </p:nvSpPr>
        <p:spPr>
          <a:xfrm>
            <a:off x="748640" y="4400000"/>
            <a:ext cx="30696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48" name="Rectangle 14247">
            <a:extLst>
              <a:ext uri="{FF2B5EF4-FFF2-40B4-BE49-F238E27FC236}">
                <a16:creationId xmlns:a16="http://schemas.microsoft.com/office/drawing/2014/main" id="{3247D14A-56E7-B2E3-BBDA-374356B858EA}"/>
              </a:ext>
            </a:extLst>
          </p:cNvPr>
          <p:cNvSpPr/>
          <p:nvPr/>
        </p:nvSpPr>
        <p:spPr>
          <a:xfrm>
            <a:off x="4361180" y="1950000"/>
            <a:ext cx="3469640" cy="35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58" name="Oval 14257">
            <a:extLst>
              <a:ext uri="{FF2B5EF4-FFF2-40B4-BE49-F238E27FC236}">
                <a16:creationId xmlns:a16="http://schemas.microsoft.com/office/drawing/2014/main" id="{11BFF23D-5F15-2D59-9460-1A86460FC0E4}"/>
              </a:ext>
            </a:extLst>
          </p:cNvPr>
          <p:cNvSpPr/>
          <p:nvPr/>
        </p:nvSpPr>
        <p:spPr>
          <a:xfrm>
            <a:off x="5546000" y="2350000"/>
            <a:ext cx="1100000" cy="110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69" name="Rectangle 14268">
            <a:extLst>
              <a:ext uri="{FF2B5EF4-FFF2-40B4-BE49-F238E27FC236}">
                <a16:creationId xmlns:a16="http://schemas.microsoft.com/office/drawing/2014/main" id="{67B7D69B-48DF-E1BA-42C9-0CD092DE2B51}"/>
              </a:ext>
            </a:extLst>
          </p:cNvPr>
          <p:cNvSpPr/>
          <p:nvPr/>
        </p:nvSpPr>
        <p:spPr>
          <a:xfrm>
            <a:off x="4561180" y="3750000"/>
            <a:ext cx="306964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81" name="Rectangle 14280">
            <a:extLst>
              <a:ext uri="{FF2B5EF4-FFF2-40B4-BE49-F238E27FC236}">
                <a16:creationId xmlns:a16="http://schemas.microsoft.com/office/drawing/2014/main" id="{4BC3DFDA-4B53-629D-4943-BC63ACFF0102}"/>
              </a:ext>
            </a:extLst>
          </p:cNvPr>
          <p:cNvSpPr/>
          <p:nvPr/>
        </p:nvSpPr>
        <p:spPr>
          <a:xfrm>
            <a:off x="4561180" y="4400000"/>
            <a:ext cx="30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94" name="Rectangle 14293">
            <a:extLst>
              <a:ext uri="{FF2B5EF4-FFF2-40B4-BE49-F238E27FC236}">
                <a16:creationId xmlns:a16="http://schemas.microsoft.com/office/drawing/2014/main" id="{65FCC400-4632-84C4-D17B-AA1600798072}"/>
              </a:ext>
            </a:extLst>
          </p:cNvPr>
          <p:cNvSpPr/>
          <p:nvPr/>
        </p:nvSpPr>
        <p:spPr>
          <a:xfrm>
            <a:off x="8173720" y="1950000"/>
            <a:ext cx="3469640" cy="35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08" name="Oval 14307">
            <a:extLst>
              <a:ext uri="{FF2B5EF4-FFF2-40B4-BE49-F238E27FC236}">
                <a16:creationId xmlns:a16="http://schemas.microsoft.com/office/drawing/2014/main" id="{347EF099-AE69-CB7C-785D-F98F35B266C1}"/>
              </a:ext>
            </a:extLst>
          </p:cNvPr>
          <p:cNvSpPr/>
          <p:nvPr/>
        </p:nvSpPr>
        <p:spPr>
          <a:xfrm>
            <a:off x="9358540" y="2350000"/>
            <a:ext cx="1100000" cy="1100000"/>
          </a:xfrm>
          <a:prstGeom prst="ellipse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3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✓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323" name="Rectangle 14322">
            <a:extLst>
              <a:ext uri="{FF2B5EF4-FFF2-40B4-BE49-F238E27FC236}">
                <a16:creationId xmlns:a16="http://schemas.microsoft.com/office/drawing/2014/main" id="{097B4E6D-0EDF-B5EB-F638-E3CCDFDB6C67}"/>
              </a:ext>
            </a:extLst>
          </p:cNvPr>
          <p:cNvSpPr/>
          <p:nvPr/>
        </p:nvSpPr>
        <p:spPr>
          <a:xfrm>
            <a:off x="8373720" y="3750000"/>
            <a:ext cx="306964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339" name="Rectangle 14338">
            <a:extLst>
              <a:ext uri="{FF2B5EF4-FFF2-40B4-BE49-F238E27FC236}">
                <a16:creationId xmlns:a16="http://schemas.microsoft.com/office/drawing/2014/main" id="{1BDD77E9-9733-1309-28D6-78259208F767}"/>
              </a:ext>
            </a:extLst>
          </p:cNvPr>
          <p:cNvSpPr/>
          <p:nvPr/>
        </p:nvSpPr>
        <p:spPr>
          <a:xfrm>
            <a:off x="8373720" y="4400000"/>
            <a:ext cx="30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4314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6" name="Rectangle 14355">
            <a:extLst>
              <a:ext uri="{FF2B5EF4-FFF2-40B4-BE49-F238E27FC236}">
                <a16:creationId xmlns:a16="http://schemas.microsoft.com/office/drawing/2014/main" id="{30623226-CFD9-F3C7-F8C6-FD93950AA4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545">
              <a:alpha val="78000"/>
            </a:srgbClr>
          </a:solidFill>
          <a:ln w="3175">
            <a:solidFill>
              <a:srgbClr val="0B2545">
                <a:alpha val="78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74" name="Rectangle 14373">
            <a:extLst>
              <a:ext uri="{FF2B5EF4-FFF2-40B4-BE49-F238E27FC236}">
                <a16:creationId xmlns:a16="http://schemas.microsoft.com/office/drawing/2014/main" id="{F420E8AC-1BDA-3476-B4F7-D2BE11A16A78}"/>
              </a:ext>
            </a:extLst>
          </p:cNvPr>
          <p:cNvSpPr/>
          <p:nvPr/>
        </p:nvSpPr>
        <p:spPr>
          <a:xfrm>
            <a:off x="748640" y="1500000"/>
            <a:ext cx="3000000" cy="1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9600" b="1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02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393" name="Rectangle 14392">
            <a:extLst>
              <a:ext uri="{FF2B5EF4-FFF2-40B4-BE49-F238E27FC236}">
                <a16:creationId xmlns:a16="http://schemas.microsoft.com/office/drawing/2014/main" id="{1A425514-A25B-3F37-8DE4-7F454BC59FD3}"/>
              </a:ext>
            </a:extLst>
          </p:cNvPr>
          <p:cNvSpPr/>
          <p:nvPr/>
        </p:nvSpPr>
        <p:spPr>
          <a:xfrm>
            <a:off x="748640" y="3050000"/>
            <a:ext cx="9000000" cy="8432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セクションタイトル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413" name="Rectangle 14412">
            <a:extLst>
              <a:ext uri="{FF2B5EF4-FFF2-40B4-BE49-F238E27FC236}">
                <a16:creationId xmlns:a16="http://schemas.microsoft.com/office/drawing/2014/main" id="{B80A3393-2826-D3B9-F9C9-E28D66BD2600}"/>
              </a:ext>
            </a:extLst>
          </p:cNvPr>
          <p:cNvSpPr/>
          <p:nvPr/>
        </p:nvSpPr>
        <p:spPr>
          <a:xfrm>
            <a:off x="748640" y="3850000"/>
            <a:ext cx="90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セクションの概要を1行で入力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434" name="Rectangle 14433">
            <a:extLst>
              <a:ext uri="{FF2B5EF4-FFF2-40B4-BE49-F238E27FC236}">
                <a16:creationId xmlns:a16="http://schemas.microsoft.com/office/drawing/2014/main" id="{B73B6C14-EC95-53C5-7D53-CC7DFD7203DC}"/>
              </a:ext>
            </a:extLst>
          </p:cNvPr>
          <p:cNvSpPr/>
          <p:nvPr/>
        </p:nvSpPr>
        <p:spPr>
          <a:xfrm>
            <a:off x="748640" y="4700000"/>
            <a:ext cx="10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／ 項目 ／ 項目 ／ 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456" name="Rectangle 14455">
            <a:extLst>
              <a:ext uri="{FF2B5EF4-FFF2-40B4-BE49-F238E27FC236}">
                <a16:creationId xmlns:a16="http://schemas.microsoft.com/office/drawing/2014/main" id="{4245B289-108B-6F50-0093-2F406CBBAE7E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15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8747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9" name="Rectangle 14478">
            <a:extLst>
              <a:ext uri="{FF2B5EF4-FFF2-40B4-BE49-F238E27FC236}">
                <a16:creationId xmlns:a16="http://schemas.microsoft.com/office/drawing/2014/main" id="{A3F2B374-7AA1-9052-0CA2-310CD8A177DD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BAR CHART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503" name="Rectangle 14502">
            <a:extLst>
              <a:ext uri="{FF2B5EF4-FFF2-40B4-BE49-F238E27FC236}">
                <a16:creationId xmlns:a16="http://schemas.microsoft.com/office/drawing/2014/main" id="{8878C338-A816-028E-5433-01F4DF745996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528" name="Rectangle 14527">
            <a:extLst>
              <a:ext uri="{FF2B5EF4-FFF2-40B4-BE49-F238E27FC236}">
                <a16:creationId xmlns:a16="http://schemas.microsoft.com/office/drawing/2014/main" id="{61D8F997-4316-7CA1-C93A-7E0AC86B53CA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554" name="Rectangle 14553">
            <a:extLst>
              <a:ext uri="{FF2B5EF4-FFF2-40B4-BE49-F238E27FC236}">
                <a16:creationId xmlns:a16="http://schemas.microsoft.com/office/drawing/2014/main" id="{B4C715B3-153C-962F-3DA6-FF66A5FC4392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581" name="Rectangle 14580">
            <a:extLst>
              <a:ext uri="{FF2B5EF4-FFF2-40B4-BE49-F238E27FC236}">
                <a16:creationId xmlns:a16="http://schemas.microsoft.com/office/drawing/2014/main" id="{33EA6450-DACC-A592-2F55-3A00E51B2FA4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16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609" name="Rectangle 14608">
            <a:extLst>
              <a:ext uri="{FF2B5EF4-FFF2-40B4-BE49-F238E27FC236}">
                <a16:creationId xmlns:a16="http://schemas.microsoft.com/office/drawing/2014/main" id="{846EB8E7-14E5-58F9-A3EA-BD3F23AE9D54}"/>
              </a:ext>
            </a:extLst>
          </p:cNvPr>
          <p:cNvSpPr/>
          <p:nvPr/>
        </p:nvSpPr>
        <p:spPr>
          <a:xfrm>
            <a:off x="548640" y="1650000"/>
            <a:ext cx="730000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38" name="Rectangle 14637">
            <a:extLst>
              <a:ext uri="{FF2B5EF4-FFF2-40B4-BE49-F238E27FC236}">
                <a16:creationId xmlns:a16="http://schemas.microsoft.com/office/drawing/2014/main" id="{691656B8-56D3-A505-FE91-F19A5645DFE2}"/>
              </a:ext>
            </a:extLst>
          </p:cNvPr>
          <p:cNvSpPr/>
          <p:nvPr/>
        </p:nvSpPr>
        <p:spPr>
          <a:xfrm>
            <a:off x="798640" y="1800000"/>
            <a:ext cx="5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668" name="Rectangle 14667">
            <a:extLst>
              <a:ext uri="{FF2B5EF4-FFF2-40B4-BE49-F238E27FC236}">
                <a16:creationId xmlns:a16="http://schemas.microsoft.com/office/drawing/2014/main" id="{12CAC658-BBD0-9EB9-7130-6CB9502EBA6C}"/>
              </a:ext>
            </a:extLst>
          </p:cNvPr>
          <p:cNvSpPr/>
          <p:nvPr/>
        </p:nvSpPr>
        <p:spPr>
          <a:xfrm>
            <a:off x="1104640" y="3925595"/>
            <a:ext cx="748000" cy="1324404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99" name="Rectangle 14698">
            <a:extLst>
              <a:ext uri="{FF2B5EF4-FFF2-40B4-BE49-F238E27FC236}">
                <a16:creationId xmlns:a16="http://schemas.microsoft.com/office/drawing/2014/main" id="{4CE9E230-FEDF-15B3-BA9A-FF29F4DD8912}"/>
              </a:ext>
            </a:extLst>
          </p:cNvPr>
          <p:cNvSpPr/>
          <p:nvPr/>
        </p:nvSpPr>
        <p:spPr>
          <a:xfrm>
            <a:off x="2464640" y="3726934"/>
            <a:ext cx="748000" cy="152306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31" name="Rectangle 14730">
            <a:extLst>
              <a:ext uri="{FF2B5EF4-FFF2-40B4-BE49-F238E27FC236}">
                <a16:creationId xmlns:a16="http://schemas.microsoft.com/office/drawing/2014/main" id="{338B8CF1-3134-2916-CF64-4A8FE44368F4}"/>
              </a:ext>
            </a:extLst>
          </p:cNvPr>
          <p:cNvSpPr/>
          <p:nvPr/>
        </p:nvSpPr>
        <p:spPr>
          <a:xfrm>
            <a:off x="3824640" y="3528273"/>
            <a:ext cx="748000" cy="1721726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64" name="Rectangle 14763">
            <a:extLst>
              <a:ext uri="{FF2B5EF4-FFF2-40B4-BE49-F238E27FC236}">
                <a16:creationId xmlns:a16="http://schemas.microsoft.com/office/drawing/2014/main" id="{209B102D-4BF7-38FA-DBFE-3214889B62D4}"/>
              </a:ext>
            </a:extLst>
          </p:cNvPr>
          <p:cNvSpPr/>
          <p:nvPr/>
        </p:nvSpPr>
        <p:spPr>
          <a:xfrm>
            <a:off x="5184640" y="3252356"/>
            <a:ext cx="748000" cy="1997643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98" name="Rectangle 14797">
            <a:extLst>
              <a:ext uri="{FF2B5EF4-FFF2-40B4-BE49-F238E27FC236}">
                <a16:creationId xmlns:a16="http://schemas.microsoft.com/office/drawing/2014/main" id="{5B871C04-DA00-B1C2-0D57-668DA93DDDDD}"/>
              </a:ext>
            </a:extLst>
          </p:cNvPr>
          <p:cNvSpPr/>
          <p:nvPr/>
        </p:nvSpPr>
        <p:spPr>
          <a:xfrm>
            <a:off x="6544640" y="2866071"/>
            <a:ext cx="748000" cy="2383928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33" name="Rectangle 14832">
            <a:extLst>
              <a:ext uri="{FF2B5EF4-FFF2-40B4-BE49-F238E27FC236}">
                <a16:creationId xmlns:a16="http://schemas.microsoft.com/office/drawing/2014/main" id="{AC400197-481D-C315-B138-7B17E7FE2603}"/>
              </a:ext>
            </a:extLst>
          </p:cNvPr>
          <p:cNvSpPr/>
          <p:nvPr/>
        </p:nvSpPr>
        <p:spPr>
          <a:xfrm>
            <a:off x="798640" y="5243650"/>
            <a:ext cx="6800000" cy="127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69" name="Rectangle 14868">
            <a:extLst>
              <a:ext uri="{FF2B5EF4-FFF2-40B4-BE49-F238E27FC236}">
                <a16:creationId xmlns:a16="http://schemas.microsoft.com/office/drawing/2014/main" id="{8BD9689A-334F-DE15-0919-DC173940BA1B}"/>
              </a:ext>
            </a:extLst>
          </p:cNvPr>
          <p:cNvSpPr/>
          <p:nvPr/>
        </p:nvSpPr>
        <p:spPr>
          <a:xfrm>
            <a:off x="798640" y="3555595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906" name="Rectangle 14905">
            <a:extLst>
              <a:ext uri="{FF2B5EF4-FFF2-40B4-BE49-F238E27FC236}">
                <a16:creationId xmlns:a16="http://schemas.microsoft.com/office/drawing/2014/main" id="{BD2E0067-4E7D-B75C-87AA-1C5E7BB9AD3D}"/>
              </a:ext>
            </a:extLst>
          </p:cNvPr>
          <p:cNvSpPr/>
          <p:nvPr/>
        </p:nvSpPr>
        <p:spPr>
          <a:xfrm>
            <a:off x="798640" y="5280000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944" name="Rectangle 14943">
            <a:extLst>
              <a:ext uri="{FF2B5EF4-FFF2-40B4-BE49-F238E27FC236}">
                <a16:creationId xmlns:a16="http://schemas.microsoft.com/office/drawing/2014/main" id="{2F6E3783-23E3-6EA0-5046-4D1D08E4E0E7}"/>
              </a:ext>
            </a:extLst>
          </p:cNvPr>
          <p:cNvSpPr/>
          <p:nvPr/>
        </p:nvSpPr>
        <p:spPr>
          <a:xfrm>
            <a:off x="2158640" y="3356934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983" name="Rectangle 14982">
            <a:extLst>
              <a:ext uri="{FF2B5EF4-FFF2-40B4-BE49-F238E27FC236}">
                <a16:creationId xmlns:a16="http://schemas.microsoft.com/office/drawing/2014/main" id="{2B7025CA-2A64-3B50-339E-53EF1544089A}"/>
              </a:ext>
            </a:extLst>
          </p:cNvPr>
          <p:cNvSpPr/>
          <p:nvPr/>
        </p:nvSpPr>
        <p:spPr>
          <a:xfrm>
            <a:off x="2158640" y="5280000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023" name="Rectangle 15022">
            <a:extLst>
              <a:ext uri="{FF2B5EF4-FFF2-40B4-BE49-F238E27FC236}">
                <a16:creationId xmlns:a16="http://schemas.microsoft.com/office/drawing/2014/main" id="{E810B71B-BE5F-1617-13DA-EA0C1BA27BF3}"/>
              </a:ext>
            </a:extLst>
          </p:cNvPr>
          <p:cNvSpPr/>
          <p:nvPr/>
        </p:nvSpPr>
        <p:spPr>
          <a:xfrm>
            <a:off x="3518640" y="3158273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064" name="Rectangle 15063">
            <a:extLst>
              <a:ext uri="{FF2B5EF4-FFF2-40B4-BE49-F238E27FC236}">
                <a16:creationId xmlns:a16="http://schemas.microsoft.com/office/drawing/2014/main" id="{1567C55A-9FFC-C490-A6BF-548F454AC6EF}"/>
              </a:ext>
            </a:extLst>
          </p:cNvPr>
          <p:cNvSpPr/>
          <p:nvPr/>
        </p:nvSpPr>
        <p:spPr>
          <a:xfrm>
            <a:off x="3518640" y="5280000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106" name="Rectangle 15105">
            <a:extLst>
              <a:ext uri="{FF2B5EF4-FFF2-40B4-BE49-F238E27FC236}">
                <a16:creationId xmlns:a16="http://schemas.microsoft.com/office/drawing/2014/main" id="{1795D2DF-4485-1BB7-33D3-B0E4B04B13AC}"/>
              </a:ext>
            </a:extLst>
          </p:cNvPr>
          <p:cNvSpPr/>
          <p:nvPr/>
        </p:nvSpPr>
        <p:spPr>
          <a:xfrm>
            <a:off x="4878640" y="2882356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149" name="Rectangle 15148">
            <a:extLst>
              <a:ext uri="{FF2B5EF4-FFF2-40B4-BE49-F238E27FC236}">
                <a16:creationId xmlns:a16="http://schemas.microsoft.com/office/drawing/2014/main" id="{71887C2B-6EB4-8359-1231-92DCA2AA78AB}"/>
              </a:ext>
            </a:extLst>
          </p:cNvPr>
          <p:cNvSpPr/>
          <p:nvPr/>
        </p:nvSpPr>
        <p:spPr>
          <a:xfrm>
            <a:off x="4878640" y="5280000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193" name="Rectangle 15192">
            <a:extLst>
              <a:ext uri="{FF2B5EF4-FFF2-40B4-BE49-F238E27FC236}">
                <a16:creationId xmlns:a16="http://schemas.microsoft.com/office/drawing/2014/main" id="{9C60B998-E17C-C1B2-9451-8BE716320BA6}"/>
              </a:ext>
            </a:extLst>
          </p:cNvPr>
          <p:cNvSpPr/>
          <p:nvPr/>
        </p:nvSpPr>
        <p:spPr>
          <a:xfrm>
            <a:off x="6238640" y="2496071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238" name="Rectangle 15237">
            <a:extLst>
              <a:ext uri="{FF2B5EF4-FFF2-40B4-BE49-F238E27FC236}">
                <a16:creationId xmlns:a16="http://schemas.microsoft.com/office/drawing/2014/main" id="{A0A09D6C-E8CD-3AA7-22A2-B01439DE32E5}"/>
              </a:ext>
            </a:extLst>
          </p:cNvPr>
          <p:cNvSpPr/>
          <p:nvPr/>
        </p:nvSpPr>
        <p:spPr>
          <a:xfrm>
            <a:off x="6238640" y="5280000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284" name="Rectangle 15283">
            <a:extLst>
              <a:ext uri="{FF2B5EF4-FFF2-40B4-BE49-F238E27FC236}">
                <a16:creationId xmlns:a16="http://schemas.microsoft.com/office/drawing/2014/main" id="{0D597DFB-7C93-1225-68E1-7DC6BBA01B49}"/>
              </a:ext>
            </a:extLst>
          </p:cNvPr>
          <p:cNvSpPr/>
          <p:nvPr/>
        </p:nvSpPr>
        <p:spPr>
          <a:xfrm>
            <a:off x="8198640" y="1650000"/>
            <a:ext cx="3444720" cy="20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31" name="Rectangle 15330">
            <a:extLst>
              <a:ext uri="{FF2B5EF4-FFF2-40B4-BE49-F238E27FC236}">
                <a16:creationId xmlns:a16="http://schemas.microsoft.com/office/drawing/2014/main" id="{937740BD-3E20-1B2B-9F06-D67F2AA5C507}"/>
              </a:ext>
            </a:extLst>
          </p:cNvPr>
          <p:cNvSpPr/>
          <p:nvPr/>
        </p:nvSpPr>
        <p:spPr>
          <a:xfrm>
            <a:off x="8298640" y="2085810"/>
            <a:ext cx="3244720" cy="714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379" name="Rectangle 15378">
            <a:extLst>
              <a:ext uri="{FF2B5EF4-FFF2-40B4-BE49-F238E27FC236}">
                <a16:creationId xmlns:a16="http://schemas.microsoft.com/office/drawing/2014/main" id="{8584DF95-6B52-B0A6-EA04-2C7EC6808AC1}"/>
              </a:ext>
            </a:extLst>
          </p:cNvPr>
          <p:cNvSpPr/>
          <p:nvPr/>
        </p:nvSpPr>
        <p:spPr>
          <a:xfrm>
            <a:off x="8298640" y="2800170"/>
            <a:ext cx="3244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428" name="Rectangle 15427">
            <a:extLst>
              <a:ext uri="{FF2B5EF4-FFF2-40B4-BE49-F238E27FC236}">
                <a16:creationId xmlns:a16="http://schemas.microsoft.com/office/drawing/2014/main" id="{1CC0DF56-D486-8432-BBA6-146F4E9D5F92}"/>
              </a:ext>
            </a:extLst>
          </p:cNvPr>
          <p:cNvSpPr/>
          <p:nvPr/>
        </p:nvSpPr>
        <p:spPr>
          <a:xfrm>
            <a:off x="8198640" y="3800000"/>
            <a:ext cx="3444720" cy="20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78" name="Rectangle 15477">
            <a:extLst>
              <a:ext uri="{FF2B5EF4-FFF2-40B4-BE49-F238E27FC236}">
                <a16:creationId xmlns:a16="http://schemas.microsoft.com/office/drawing/2014/main" id="{B9D917D5-C813-626D-0AA7-67DACB55A47B}"/>
              </a:ext>
            </a:extLst>
          </p:cNvPr>
          <p:cNvSpPr/>
          <p:nvPr/>
        </p:nvSpPr>
        <p:spPr>
          <a:xfrm>
            <a:off x="8298640" y="4235810"/>
            <a:ext cx="3244720" cy="714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+XX%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529" name="Rectangle 15528">
            <a:extLst>
              <a:ext uri="{FF2B5EF4-FFF2-40B4-BE49-F238E27FC236}">
                <a16:creationId xmlns:a16="http://schemas.microsoft.com/office/drawing/2014/main" id="{6E7102E8-28E3-0B02-72ED-E3AFE94196F8}"/>
              </a:ext>
            </a:extLst>
          </p:cNvPr>
          <p:cNvSpPr/>
          <p:nvPr/>
        </p:nvSpPr>
        <p:spPr>
          <a:xfrm>
            <a:off x="8298640" y="4950170"/>
            <a:ext cx="3244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1075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1" name="Rectangle 15580">
            <a:extLst>
              <a:ext uri="{FF2B5EF4-FFF2-40B4-BE49-F238E27FC236}">
                <a16:creationId xmlns:a16="http://schemas.microsoft.com/office/drawing/2014/main" id="{28DEFFAE-F4D2-D0E7-EE90-DAF24C092F78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RANKING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634" name="Rectangle 15633">
            <a:extLst>
              <a:ext uri="{FF2B5EF4-FFF2-40B4-BE49-F238E27FC236}">
                <a16:creationId xmlns:a16="http://schemas.microsoft.com/office/drawing/2014/main" id="{783027C7-D54B-F891-5876-02D7FC8C04C6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688" name="Rectangle 15687">
            <a:extLst>
              <a:ext uri="{FF2B5EF4-FFF2-40B4-BE49-F238E27FC236}">
                <a16:creationId xmlns:a16="http://schemas.microsoft.com/office/drawing/2014/main" id="{192A8E80-1A42-E4C6-313E-68585276054B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743" name="Rectangle 15742">
            <a:extLst>
              <a:ext uri="{FF2B5EF4-FFF2-40B4-BE49-F238E27FC236}">
                <a16:creationId xmlns:a16="http://schemas.microsoft.com/office/drawing/2014/main" id="{B2E204FD-D984-0C8E-022E-9B3BED273ACA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799" name="Rectangle 15798">
            <a:extLst>
              <a:ext uri="{FF2B5EF4-FFF2-40B4-BE49-F238E27FC236}">
                <a16:creationId xmlns:a16="http://schemas.microsoft.com/office/drawing/2014/main" id="{FDB91A8B-048F-E748-6B44-B983CD3FF1D0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17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856" name="Rectangle 15855">
            <a:extLst>
              <a:ext uri="{FF2B5EF4-FFF2-40B4-BE49-F238E27FC236}">
                <a16:creationId xmlns:a16="http://schemas.microsoft.com/office/drawing/2014/main" id="{9EBE0641-040B-FAD8-DB81-A33FEDFE378D}"/>
              </a:ext>
            </a:extLst>
          </p:cNvPr>
          <p:cNvSpPr/>
          <p:nvPr/>
        </p:nvSpPr>
        <p:spPr>
          <a:xfrm>
            <a:off x="548640" y="1750000"/>
            <a:ext cx="192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5914" name="Rectangle 15913">
            <a:extLst>
              <a:ext uri="{FF2B5EF4-FFF2-40B4-BE49-F238E27FC236}">
                <a16:creationId xmlns:a16="http://schemas.microsoft.com/office/drawing/2014/main" id="{3F3D230A-5C80-7B6B-6553-4F9698BDEDB6}"/>
              </a:ext>
            </a:extLst>
          </p:cNvPr>
          <p:cNvSpPr/>
          <p:nvPr/>
        </p:nvSpPr>
        <p:spPr>
          <a:xfrm>
            <a:off x="2548640" y="1854000"/>
            <a:ext cx="4000000" cy="312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73" name="Rectangle 15972">
            <a:extLst>
              <a:ext uri="{FF2B5EF4-FFF2-40B4-BE49-F238E27FC236}">
                <a16:creationId xmlns:a16="http://schemas.microsoft.com/office/drawing/2014/main" id="{3B5C169B-F4BE-4883-6A0B-59BEBE8EA576}"/>
              </a:ext>
            </a:extLst>
          </p:cNvPr>
          <p:cNvSpPr/>
          <p:nvPr/>
        </p:nvSpPr>
        <p:spPr>
          <a:xfrm>
            <a:off x="6588640" y="175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XX件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033" name="Rectangle 16032">
            <a:extLst>
              <a:ext uri="{FF2B5EF4-FFF2-40B4-BE49-F238E27FC236}">
                <a16:creationId xmlns:a16="http://schemas.microsoft.com/office/drawing/2014/main" id="{4486112F-2786-9E27-1AB7-08365B9EE9A8}"/>
              </a:ext>
            </a:extLst>
          </p:cNvPr>
          <p:cNvSpPr/>
          <p:nvPr/>
        </p:nvSpPr>
        <p:spPr>
          <a:xfrm>
            <a:off x="548640" y="2270000"/>
            <a:ext cx="192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094" name="Rectangle 16093">
            <a:extLst>
              <a:ext uri="{FF2B5EF4-FFF2-40B4-BE49-F238E27FC236}">
                <a16:creationId xmlns:a16="http://schemas.microsoft.com/office/drawing/2014/main" id="{137B1335-2D77-3E61-FC1D-529CCD0F2AF3}"/>
              </a:ext>
            </a:extLst>
          </p:cNvPr>
          <p:cNvSpPr/>
          <p:nvPr/>
        </p:nvSpPr>
        <p:spPr>
          <a:xfrm>
            <a:off x="2548640" y="2374000"/>
            <a:ext cx="2628205" cy="312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56" name="Rectangle 16155">
            <a:extLst>
              <a:ext uri="{FF2B5EF4-FFF2-40B4-BE49-F238E27FC236}">
                <a16:creationId xmlns:a16="http://schemas.microsoft.com/office/drawing/2014/main" id="{6B075911-5BF3-74C7-F565-5BA91706E898}"/>
              </a:ext>
            </a:extLst>
          </p:cNvPr>
          <p:cNvSpPr/>
          <p:nvPr/>
        </p:nvSpPr>
        <p:spPr>
          <a:xfrm>
            <a:off x="5216845" y="227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XX件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219" name="Rectangle 16218">
            <a:extLst>
              <a:ext uri="{FF2B5EF4-FFF2-40B4-BE49-F238E27FC236}">
                <a16:creationId xmlns:a16="http://schemas.microsoft.com/office/drawing/2014/main" id="{92A13C63-BC57-B65D-E2A1-09ADD5D2530E}"/>
              </a:ext>
            </a:extLst>
          </p:cNvPr>
          <p:cNvSpPr/>
          <p:nvPr/>
        </p:nvSpPr>
        <p:spPr>
          <a:xfrm>
            <a:off x="548640" y="2790000"/>
            <a:ext cx="192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283" name="Rectangle 16282">
            <a:extLst>
              <a:ext uri="{FF2B5EF4-FFF2-40B4-BE49-F238E27FC236}">
                <a16:creationId xmlns:a16="http://schemas.microsoft.com/office/drawing/2014/main" id="{99234E2C-59F4-8DE3-57AC-8EAE7854F9CC}"/>
              </a:ext>
            </a:extLst>
          </p:cNvPr>
          <p:cNvSpPr/>
          <p:nvPr/>
        </p:nvSpPr>
        <p:spPr>
          <a:xfrm>
            <a:off x="2548640" y="2894000"/>
            <a:ext cx="2153846" cy="312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48" name="Rectangle 16347">
            <a:extLst>
              <a:ext uri="{FF2B5EF4-FFF2-40B4-BE49-F238E27FC236}">
                <a16:creationId xmlns:a16="http://schemas.microsoft.com/office/drawing/2014/main" id="{DE9D1357-80DE-A05B-EA4C-BE858F8DA968}"/>
              </a:ext>
            </a:extLst>
          </p:cNvPr>
          <p:cNvSpPr/>
          <p:nvPr/>
        </p:nvSpPr>
        <p:spPr>
          <a:xfrm>
            <a:off x="4742486" y="279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XX件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414" name="Rectangle 16413">
            <a:extLst>
              <a:ext uri="{FF2B5EF4-FFF2-40B4-BE49-F238E27FC236}">
                <a16:creationId xmlns:a16="http://schemas.microsoft.com/office/drawing/2014/main" id="{2DCD60F4-DA03-0376-F41D-DEE283FA66F7}"/>
              </a:ext>
            </a:extLst>
          </p:cNvPr>
          <p:cNvSpPr/>
          <p:nvPr/>
        </p:nvSpPr>
        <p:spPr>
          <a:xfrm>
            <a:off x="548640" y="3310000"/>
            <a:ext cx="192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481" name="Rectangle 16480">
            <a:extLst>
              <a:ext uri="{FF2B5EF4-FFF2-40B4-BE49-F238E27FC236}">
                <a16:creationId xmlns:a16="http://schemas.microsoft.com/office/drawing/2014/main" id="{E85CCF67-1BC1-EEED-2CA8-658A94EE585C}"/>
              </a:ext>
            </a:extLst>
          </p:cNvPr>
          <p:cNvSpPr/>
          <p:nvPr/>
        </p:nvSpPr>
        <p:spPr>
          <a:xfrm>
            <a:off x="2548640" y="3414000"/>
            <a:ext cx="1243589" cy="312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49" name="Rectangle 16548">
            <a:extLst>
              <a:ext uri="{FF2B5EF4-FFF2-40B4-BE49-F238E27FC236}">
                <a16:creationId xmlns:a16="http://schemas.microsoft.com/office/drawing/2014/main" id="{17F36921-CC04-D6C2-6F35-E0490053C2E7}"/>
              </a:ext>
            </a:extLst>
          </p:cNvPr>
          <p:cNvSpPr/>
          <p:nvPr/>
        </p:nvSpPr>
        <p:spPr>
          <a:xfrm>
            <a:off x="3832229" y="331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XX件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618" name="Rectangle 16617">
            <a:extLst>
              <a:ext uri="{FF2B5EF4-FFF2-40B4-BE49-F238E27FC236}">
                <a16:creationId xmlns:a16="http://schemas.microsoft.com/office/drawing/2014/main" id="{1BA24CEE-A415-879D-ABC4-ACBCAFB98DF4}"/>
              </a:ext>
            </a:extLst>
          </p:cNvPr>
          <p:cNvSpPr/>
          <p:nvPr/>
        </p:nvSpPr>
        <p:spPr>
          <a:xfrm>
            <a:off x="548640" y="3830000"/>
            <a:ext cx="192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688" name="Rectangle 16687">
            <a:extLst>
              <a:ext uri="{FF2B5EF4-FFF2-40B4-BE49-F238E27FC236}">
                <a16:creationId xmlns:a16="http://schemas.microsoft.com/office/drawing/2014/main" id="{BBE996FD-842D-E283-BB0E-E0A6AF75359E}"/>
              </a:ext>
            </a:extLst>
          </p:cNvPr>
          <p:cNvSpPr/>
          <p:nvPr/>
        </p:nvSpPr>
        <p:spPr>
          <a:xfrm>
            <a:off x="2548640" y="3934000"/>
            <a:ext cx="820512" cy="312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59" name="Rectangle 16758">
            <a:extLst>
              <a:ext uri="{FF2B5EF4-FFF2-40B4-BE49-F238E27FC236}">
                <a16:creationId xmlns:a16="http://schemas.microsoft.com/office/drawing/2014/main" id="{8606AC29-F252-F485-CA29-39C549C3B199}"/>
              </a:ext>
            </a:extLst>
          </p:cNvPr>
          <p:cNvSpPr/>
          <p:nvPr/>
        </p:nvSpPr>
        <p:spPr>
          <a:xfrm>
            <a:off x="3409152" y="383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XX件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831" name="Rectangle 16830">
            <a:extLst>
              <a:ext uri="{FF2B5EF4-FFF2-40B4-BE49-F238E27FC236}">
                <a16:creationId xmlns:a16="http://schemas.microsoft.com/office/drawing/2014/main" id="{C617F3E6-8F5D-8BCA-4682-DB6DA5E3E804}"/>
              </a:ext>
            </a:extLst>
          </p:cNvPr>
          <p:cNvSpPr/>
          <p:nvPr/>
        </p:nvSpPr>
        <p:spPr>
          <a:xfrm>
            <a:off x="548640" y="4350000"/>
            <a:ext cx="192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904" name="Rectangle 16903">
            <a:extLst>
              <a:ext uri="{FF2B5EF4-FFF2-40B4-BE49-F238E27FC236}">
                <a16:creationId xmlns:a16="http://schemas.microsoft.com/office/drawing/2014/main" id="{61D140C4-E1A8-DF34-0545-D0EA0EC35B58}"/>
              </a:ext>
            </a:extLst>
          </p:cNvPr>
          <p:cNvSpPr/>
          <p:nvPr/>
        </p:nvSpPr>
        <p:spPr>
          <a:xfrm>
            <a:off x="2548640" y="4454000"/>
            <a:ext cx="615384" cy="312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78" name="Rectangle 16977">
            <a:extLst>
              <a:ext uri="{FF2B5EF4-FFF2-40B4-BE49-F238E27FC236}">
                <a16:creationId xmlns:a16="http://schemas.microsoft.com/office/drawing/2014/main" id="{5B0363F4-CE8E-521C-AE53-C93285BFD623}"/>
              </a:ext>
            </a:extLst>
          </p:cNvPr>
          <p:cNvSpPr/>
          <p:nvPr/>
        </p:nvSpPr>
        <p:spPr>
          <a:xfrm>
            <a:off x="3204024" y="435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XX件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053" name="Rectangle 17052">
            <a:extLst>
              <a:ext uri="{FF2B5EF4-FFF2-40B4-BE49-F238E27FC236}">
                <a16:creationId xmlns:a16="http://schemas.microsoft.com/office/drawing/2014/main" id="{8A820E9C-9EDD-7804-1BF6-81C73E49D642}"/>
              </a:ext>
            </a:extLst>
          </p:cNvPr>
          <p:cNvSpPr/>
          <p:nvPr/>
        </p:nvSpPr>
        <p:spPr>
          <a:xfrm>
            <a:off x="548640" y="4870000"/>
            <a:ext cx="192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129" name="Rectangle 17128">
            <a:extLst>
              <a:ext uri="{FF2B5EF4-FFF2-40B4-BE49-F238E27FC236}">
                <a16:creationId xmlns:a16="http://schemas.microsoft.com/office/drawing/2014/main" id="{30264CD8-E8D5-EAA2-67B0-FF8FDFDCC6B6}"/>
              </a:ext>
            </a:extLst>
          </p:cNvPr>
          <p:cNvSpPr/>
          <p:nvPr/>
        </p:nvSpPr>
        <p:spPr>
          <a:xfrm>
            <a:off x="2548640" y="4974000"/>
            <a:ext cx="525641" cy="312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06" name="Rectangle 17205">
            <a:extLst>
              <a:ext uri="{FF2B5EF4-FFF2-40B4-BE49-F238E27FC236}">
                <a16:creationId xmlns:a16="http://schemas.microsoft.com/office/drawing/2014/main" id="{A4322085-DB02-E124-04D2-F3928E6E7CF7}"/>
              </a:ext>
            </a:extLst>
          </p:cNvPr>
          <p:cNvSpPr/>
          <p:nvPr/>
        </p:nvSpPr>
        <p:spPr>
          <a:xfrm>
            <a:off x="3114281" y="4870000"/>
            <a:ext cx="90000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XX件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284" name="Rectangle 17283">
            <a:extLst>
              <a:ext uri="{FF2B5EF4-FFF2-40B4-BE49-F238E27FC236}">
                <a16:creationId xmlns:a16="http://schemas.microsoft.com/office/drawing/2014/main" id="{4990DBFD-2087-C71A-FD1C-4737A440526F}"/>
              </a:ext>
            </a:extLst>
          </p:cNvPr>
          <p:cNvSpPr/>
          <p:nvPr/>
        </p:nvSpPr>
        <p:spPr>
          <a:xfrm>
            <a:off x="2542290" y="1750000"/>
            <a:ext cx="12700" cy="36400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63" name="Rectangle 17362">
            <a:extLst>
              <a:ext uri="{FF2B5EF4-FFF2-40B4-BE49-F238E27FC236}">
                <a16:creationId xmlns:a16="http://schemas.microsoft.com/office/drawing/2014/main" id="{55B5C36F-455A-50A6-F225-00F3E9C77076}"/>
              </a:ext>
            </a:extLst>
          </p:cNvPr>
          <p:cNvSpPr/>
          <p:nvPr/>
        </p:nvSpPr>
        <p:spPr>
          <a:xfrm>
            <a:off x="8448640" y="1750000"/>
            <a:ext cx="3194720" cy="364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43" name="Rectangle 17442">
            <a:extLst>
              <a:ext uri="{FF2B5EF4-FFF2-40B4-BE49-F238E27FC236}">
                <a16:creationId xmlns:a16="http://schemas.microsoft.com/office/drawing/2014/main" id="{AD21280B-F0EE-104B-FB11-61FF90B067E3}"/>
              </a:ext>
            </a:extLst>
          </p:cNvPr>
          <p:cNvSpPr/>
          <p:nvPr/>
        </p:nvSpPr>
        <p:spPr>
          <a:xfrm>
            <a:off x="8698640" y="2050000"/>
            <a:ext cx="2694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ポイント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524" name="Rectangle 17523">
            <a:extLst>
              <a:ext uri="{FF2B5EF4-FFF2-40B4-BE49-F238E27FC236}">
                <a16:creationId xmlns:a16="http://schemas.microsoft.com/office/drawing/2014/main" id="{4A843F7C-8D4B-CDB0-1E8F-D517BE3F2275}"/>
              </a:ext>
            </a:extLst>
          </p:cNvPr>
          <p:cNvSpPr/>
          <p:nvPr/>
        </p:nvSpPr>
        <p:spPr>
          <a:xfrm>
            <a:off x="8698640" y="2500000"/>
            <a:ext cx="2694720" cy="1503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
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7438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6" name="Rectangle 17605">
            <a:extLst>
              <a:ext uri="{FF2B5EF4-FFF2-40B4-BE49-F238E27FC236}">
                <a16:creationId xmlns:a16="http://schemas.microsoft.com/office/drawing/2014/main" id="{B87DB51C-2E50-AE35-B707-E4A6BC6612C0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LINE CHART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689" name="Rectangle 17688">
            <a:extLst>
              <a:ext uri="{FF2B5EF4-FFF2-40B4-BE49-F238E27FC236}">
                <a16:creationId xmlns:a16="http://schemas.microsoft.com/office/drawing/2014/main" id="{7D4F5AAA-A996-9EF8-7DE1-FAE458FBD2D0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773" name="Rectangle 17772">
            <a:extLst>
              <a:ext uri="{FF2B5EF4-FFF2-40B4-BE49-F238E27FC236}">
                <a16:creationId xmlns:a16="http://schemas.microsoft.com/office/drawing/2014/main" id="{9FABB6BF-7645-0005-7EE9-2A9CC18B51A4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858" name="Rectangle 17857">
            <a:extLst>
              <a:ext uri="{FF2B5EF4-FFF2-40B4-BE49-F238E27FC236}">
                <a16:creationId xmlns:a16="http://schemas.microsoft.com/office/drawing/2014/main" id="{6B3B8918-D4A7-E8F4-B962-4F20B4110FA8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7944" name="Rectangle 17943">
            <a:extLst>
              <a:ext uri="{FF2B5EF4-FFF2-40B4-BE49-F238E27FC236}">
                <a16:creationId xmlns:a16="http://schemas.microsoft.com/office/drawing/2014/main" id="{3E310B82-E380-E314-2D31-39EEEC15BAA6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18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031" name="Rectangle 18030">
            <a:extLst>
              <a:ext uri="{FF2B5EF4-FFF2-40B4-BE49-F238E27FC236}">
                <a16:creationId xmlns:a16="http://schemas.microsoft.com/office/drawing/2014/main" id="{5EC4E840-E15E-69DB-C926-51F65060713F}"/>
              </a:ext>
            </a:extLst>
          </p:cNvPr>
          <p:cNvSpPr/>
          <p:nvPr/>
        </p:nvSpPr>
        <p:spPr>
          <a:xfrm>
            <a:off x="548640" y="1650000"/>
            <a:ext cx="800000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19" name="Rectangle 18118">
            <a:extLst>
              <a:ext uri="{FF2B5EF4-FFF2-40B4-BE49-F238E27FC236}">
                <a16:creationId xmlns:a16="http://schemas.microsoft.com/office/drawing/2014/main" id="{792B4330-07F2-D089-F954-672FC6C0C9A1}"/>
              </a:ext>
            </a:extLst>
          </p:cNvPr>
          <p:cNvSpPr/>
          <p:nvPr/>
        </p:nvSpPr>
        <p:spPr>
          <a:xfrm>
            <a:off x="798640" y="1800000"/>
            <a:ext cx="5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208" name="Rectangle 18207">
            <a:extLst>
              <a:ext uri="{FF2B5EF4-FFF2-40B4-BE49-F238E27FC236}">
                <a16:creationId xmlns:a16="http://schemas.microsoft.com/office/drawing/2014/main" id="{71596D74-7137-982D-7F28-3B0EDDEFF7F4}"/>
              </a:ext>
            </a:extLst>
          </p:cNvPr>
          <p:cNvSpPr/>
          <p:nvPr/>
        </p:nvSpPr>
        <p:spPr>
          <a:xfrm>
            <a:off x="1448640" y="5243650"/>
            <a:ext cx="6700000" cy="127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98" name="Rectangle 18297">
            <a:extLst>
              <a:ext uri="{FF2B5EF4-FFF2-40B4-BE49-F238E27FC236}">
                <a16:creationId xmlns:a16="http://schemas.microsoft.com/office/drawing/2014/main" id="{699AC161-CB63-A6B6-6E25-99E53B50F00C}"/>
              </a:ext>
            </a:extLst>
          </p:cNvPr>
          <p:cNvSpPr/>
          <p:nvPr/>
        </p:nvSpPr>
        <p:spPr>
          <a:xfrm>
            <a:off x="798640" y="5080000"/>
            <a:ext cx="6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389" name="Rectangle 18388">
            <a:extLst>
              <a:ext uri="{FF2B5EF4-FFF2-40B4-BE49-F238E27FC236}">
                <a16:creationId xmlns:a16="http://schemas.microsoft.com/office/drawing/2014/main" id="{FE27EFF8-ED0C-8910-1237-22991C4FFC22}"/>
              </a:ext>
            </a:extLst>
          </p:cNvPr>
          <p:cNvSpPr/>
          <p:nvPr/>
        </p:nvSpPr>
        <p:spPr>
          <a:xfrm>
            <a:off x="1448640" y="4310316"/>
            <a:ext cx="67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81" name="Rectangle 18480">
            <a:extLst>
              <a:ext uri="{FF2B5EF4-FFF2-40B4-BE49-F238E27FC236}">
                <a16:creationId xmlns:a16="http://schemas.microsoft.com/office/drawing/2014/main" id="{CAB8D4F5-CE6A-03FB-35FB-5AB0E3C80E60}"/>
              </a:ext>
            </a:extLst>
          </p:cNvPr>
          <p:cNvSpPr/>
          <p:nvPr/>
        </p:nvSpPr>
        <p:spPr>
          <a:xfrm>
            <a:off x="798640" y="4146666"/>
            <a:ext cx="6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574" name="Rectangle 18573">
            <a:extLst>
              <a:ext uri="{FF2B5EF4-FFF2-40B4-BE49-F238E27FC236}">
                <a16:creationId xmlns:a16="http://schemas.microsoft.com/office/drawing/2014/main" id="{CDEE4276-33DE-8685-0603-FCBDAB539F87}"/>
              </a:ext>
            </a:extLst>
          </p:cNvPr>
          <p:cNvSpPr/>
          <p:nvPr/>
        </p:nvSpPr>
        <p:spPr>
          <a:xfrm>
            <a:off x="1448640" y="3376983"/>
            <a:ext cx="67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68" name="Rectangle 18667">
            <a:extLst>
              <a:ext uri="{FF2B5EF4-FFF2-40B4-BE49-F238E27FC236}">
                <a16:creationId xmlns:a16="http://schemas.microsoft.com/office/drawing/2014/main" id="{14163863-3B24-4CEE-2F6C-E2D881D4DDB8}"/>
              </a:ext>
            </a:extLst>
          </p:cNvPr>
          <p:cNvSpPr/>
          <p:nvPr/>
        </p:nvSpPr>
        <p:spPr>
          <a:xfrm>
            <a:off x="798640" y="3213333"/>
            <a:ext cx="6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763" name="Rectangle 18762">
            <a:extLst>
              <a:ext uri="{FF2B5EF4-FFF2-40B4-BE49-F238E27FC236}">
                <a16:creationId xmlns:a16="http://schemas.microsoft.com/office/drawing/2014/main" id="{CA7EE73C-4574-0416-4C6D-EC1CD3D0FFAE}"/>
              </a:ext>
            </a:extLst>
          </p:cNvPr>
          <p:cNvSpPr/>
          <p:nvPr/>
        </p:nvSpPr>
        <p:spPr>
          <a:xfrm>
            <a:off x="1448640" y="2443650"/>
            <a:ext cx="67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59" name="Rectangle 18858">
            <a:extLst>
              <a:ext uri="{FF2B5EF4-FFF2-40B4-BE49-F238E27FC236}">
                <a16:creationId xmlns:a16="http://schemas.microsoft.com/office/drawing/2014/main" id="{678B5F1E-B1F0-E82F-D22E-84E886C2DF48}"/>
              </a:ext>
            </a:extLst>
          </p:cNvPr>
          <p:cNvSpPr/>
          <p:nvPr/>
        </p:nvSpPr>
        <p:spPr>
          <a:xfrm>
            <a:off x="798640" y="2280000"/>
            <a:ext cx="6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8956" name="Rectangle 18955">
            <a:extLst>
              <a:ext uri="{FF2B5EF4-FFF2-40B4-BE49-F238E27FC236}">
                <a16:creationId xmlns:a16="http://schemas.microsoft.com/office/drawing/2014/main" id="{CA993540-E20E-13CA-1F3C-F90B85009FFF}"/>
              </a:ext>
            </a:extLst>
          </p:cNvPr>
          <p:cNvSpPr/>
          <p:nvPr/>
        </p:nvSpPr>
        <p:spPr>
          <a:xfrm rot="21313332">
            <a:off x="1446693" y="3571268"/>
            <a:ext cx="1120560" cy="2857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54" name="Rectangle 19053">
            <a:extLst>
              <a:ext uri="{FF2B5EF4-FFF2-40B4-BE49-F238E27FC236}">
                <a16:creationId xmlns:a16="http://schemas.microsoft.com/office/drawing/2014/main" id="{A1B39CF3-3497-8553-05D4-C01BF00F3B35}"/>
              </a:ext>
            </a:extLst>
          </p:cNvPr>
          <p:cNvSpPr/>
          <p:nvPr/>
        </p:nvSpPr>
        <p:spPr>
          <a:xfrm rot="21030597">
            <a:off x="2557559" y="3431268"/>
            <a:ext cx="1132161" cy="2857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53" name="Rectangle 19152">
            <a:extLst>
              <a:ext uri="{FF2B5EF4-FFF2-40B4-BE49-F238E27FC236}">
                <a16:creationId xmlns:a16="http://schemas.microsoft.com/office/drawing/2014/main" id="{13D6528C-F173-BA26-A6AE-4C4D3A4F1F57}"/>
              </a:ext>
            </a:extLst>
          </p:cNvPr>
          <p:cNvSpPr/>
          <p:nvPr/>
        </p:nvSpPr>
        <p:spPr>
          <a:xfrm rot="21124172">
            <a:off x="3676582" y="3260156"/>
            <a:ext cx="1127449" cy="2857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53" name="Rectangle 19252">
            <a:extLst>
              <a:ext uri="{FF2B5EF4-FFF2-40B4-BE49-F238E27FC236}">
                <a16:creationId xmlns:a16="http://schemas.microsoft.com/office/drawing/2014/main" id="{E0C9FB65-602C-71CB-6F9C-817E5F6BB2D7}"/>
              </a:ext>
            </a:extLst>
          </p:cNvPr>
          <p:cNvSpPr/>
          <p:nvPr/>
        </p:nvSpPr>
        <p:spPr>
          <a:xfrm rot="21218462">
            <a:off x="4795183" y="3120156"/>
            <a:ext cx="1123579" cy="2857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54" name="Rectangle 19353">
            <a:extLst>
              <a:ext uri="{FF2B5EF4-FFF2-40B4-BE49-F238E27FC236}">
                <a16:creationId xmlns:a16="http://schemas.microsoft.com/office/drawing/2014/main" id="{28CB360F-F3C1-E8B1-EBAB-B518F75A9720}"/>
              </a:ext>
            </a:extLst>
          </p:cNvPr>
          <p:cNvSpPr/>
          <p:nvPr/>
        </p:nvSpPr>
        <p:spPr>
          <a:xfrm rot="21030597">
            <a:off x="5907559" y="2964601"/>
            <a:ext cx="1132161" cy="2857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6" name="Rectangle 19455">
            <a:extLst>
              <a:ext uri="{FF2B5EF4-FFF2-40B4-BE49-F238E27FC236}">
                <a16:creationId xmlns:a16="http://schemas.microsoft.com/office/drawing/2014/main" id="{65ABFD54-52BF-5D1F-6F71-A76D4D2D0395}"/>
              </a:ext>
            </a:extLst>
          </p:cNvPr>
          <p:cNvSpPr/>
          <p:nvPr/>
        </p:nvSpPr>
        <p:spPr>
          <a:xfrm rot="21030597">
            <a:off x="7024226" y="2777934"/>
            <a:ext cx="1132161" cy="2857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59" name="Oval 19558">
            <a:extLst>
              <a:ext uri="{FF2B5EF4-FFF2-40B4-BE49-F238E27FC236}">
                <a16:creationId xmlns:a16="http://schemas.microsoft.com/office/drawing/2014/main" id="{C7CFD8B4-419C-148F-EEE6-A3D715BA1801}"/>
              </a:ext>
            </a:extLst>
          </p:cNvPr>
          <p:cNvSpPr/>
          <p:nvPr/>
        </p:nvSpPr>
        <p:spPr>
          <a:xfrm>
            <a:off x="1378640" y="3562222"/>
            <a:ext cx="140000" cy="14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63" name="Rectangle 19662">
            <a:extLst>
              <a:ext uri="{FF2B5EF4-FFF2-40B4-BE49-F238E27FC236}">
                <a16:creationId xmlns:a16="http://schemas.microsoft.com/office/drawing/2014/main" id="{B10EC8F8-9621-0208-B042-10F56CB454FA}"/>
              </a:ext>
            </a:extLst>
          </p:cNvPr>
          <p:cNvSpPr/>
          <p:nvPr/>
        </p:nvSpPr>
        <p:spPr>
          <a:xfrm>
            <a:off x="1048640" y="531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9768" name="Rectangle 19767">
            <a:extLst>
              <a:ext uri="{FF2B5EF4-FFF2-40B4-BE49-F238E27FC236}">
                <a16:creationId xmlns:a16="http://schemas.microsoft.com/office/drawing/2014/main" id="{A33D85DF-2968-65B9-3EE6-DB975FD5AA4F}"/>
              </a:ext>
            </a:extLst>
          </p:cNvPr>
          <p:cNvSpPr/>
          <p:nvPr/>
        </p:nvSpPr>
        <p:spPr>
          <a:xfrm>
            <a:off x="1048640" y="3152222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9874" name="Oval 19873">
            <a:extLst>
              <a:ext uri="{FF2B5EF4-FFF2-40B4-BE49-F238E27FC236}">
                <a16:creationId xmlns:a16="http://schemas.microsoft.com/office/drawing/2014/main" id="{D7114719-F33A-C590-3AC1-BCD7B344E726}"/>
              </a:ext>
            </a:extLst>
          </p:cNvPr>
          <p:cNvSpPr/>
          <p:nvPr/>
        </p:nvSpPr>
        <p:spPr>
          <a:xfrm>
            <a:off x="2495306" y="3468888"/>
            <a:ext cx="140000" cy="14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81" name="Rectangle 19980">
            <a:extLst>
              <a:ext uri="{FF2B5EF4-FFF2-40B4-BE49-F238E27FC236}">
                <a16:creationId xmlns:a16="http://schemas.microsoft.com/office/drawing/2014/main" id="{DD611F75-BF94-3679-5794-A50F5FC03A85}"/>
              </a:ext>
            </a:extLst>
          </p:cNvPr>
          <p:cNvSpPr/>
          <p:nvPr/>
        </p:nvSpPr>
        <p:spPr>
          <a:xfrm>
            <a:off x="2165306" y="531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0089" name="Oval 20088">
            <a:extLst>
              <a:ext uri="{FF2B5EF4-FFF2-40B4-BE49-F238E27FC236}">
                <a16:creationId xmlns:a16="http://schemas.microsoft.com/office/drawing/2014/main" id="{DE7F431F-36B0-7F52-1119-D6ECA5D56BA5}"/>
              </a:ext>
            </a:extLst>
          </p:cNvPr>
          <p:cNvSpPr/>
          <p:nvPr/>
        </p:nvSpPr>
        <p:spPr>
          <a:xfrm>
            <a:off x="3611973" y="3282222"/>
            <a:ext cx="140000" cy="14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98" name="Rectangle 20197">
            <a:extLst>
              <a:ext uri="{FF2B5EF4-FFF2-40B4-BE49-F238E27FC236}">
                <a16:creationId xmlns:a16="http://schemas.microsoft.com/office/drawing/2014/main" id="{36CF7EB9-F98A-BF2D-FD26-E9071ECB1A6B}"/>
              </a:ext>
            </a:extLst>
          </p:cNvPr>
          <p:cNvSpPr/>
          <p:nvPr/>
        </p:nvSpPr>
        <p:spPr>
          <a:xfrm>
            <a:off x="3281973" y="531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0308" name="Oval 20307">
            <a:extLst>
              <a:ext uri="{FF2B5EF4-FFF2-40B4-BE49-F238E27FC236}">
                <a16:creationId xmlns:a16="http://schemas.microsoft.com/office/drawing/2014/main" id="{3E8392F8-9F48-4688-56D5-7FAE14B255AF}"/>
              </a:ext>
            </a:extLst>
          </p:cNvPr>
          <p:cNvSpPr/>
          <p:nvPr/>
        </p:nvSpPr>
        <p:spPr>
          <a:xfrm>
            <a:off x="4728640" y="3126666"/>
            <a:ext cx="140000" cy="14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19" name="Rectangle 20418">
            <a:extLst>
              <a:ext uri="{FF2B5EF4-FFF2-40B4-BE49-F238E27FC236}">
                <a16:creationId xmlns:a16="http://schemas.microsoft.com/office/drawing/2014/main" id="{296697F3-9378-C8A3-11E2-D6272E500795}"/>
              </a:ext>
            </a:extLst>
          </p:cNvPr>
          <p:cNvSpPr/>
          <p:nvPr/>
        </p:nvSpPr>
        <p:spPr>
          <a:xfrm>
            <a:off x="4398640" y="531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0531" name="Oval 20530">
            <a:extLst>
              <a:ext uri="{FF2B5EF4-FFF2-40B4-BE49-F238E27FC236}">
                <a16:creationId xmlns:a16="http://schemas.microsoft.com/office/drawing/2014/main" id="{5956A95E-C340-A7B8-9F71-49922037AD61}"/>
              </a:ext>
            </a:extLst>
          </p:cNvPr>
          <p:cNvSpPr/>
          <p:nvPr/>
        </p:nvSpPr>
        <p:spPr>
          <a:xfrm>
            <a:off x="5845306" y="3002222"/>
            <a:ext cx="140000" cy="14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4" name="Rectangle 20643">
            <a:extLst>
              <a:ext uri="{FF2B5EF4-FFF2-40B4-BE49-F238E27FC236}">
                <a16:creationId xmlns:a16="http://schemas.microsoft.com/office/drawing/2014/main" id="{1A4291F8-BC4B-ABD2-FC3B-D1D41ECAAB7F}"/>
              </a:ext>
            </a:extLst>
          </p:cNvPr>
          <p:cNvSpPr/>
          <p:nvPr/>
        </p:nvSpPr>
        <p:spPr>
          <a:xfrm>
            <a:off x="5515306" y="531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0758" name="Oval 20757">
            <a:extLst>
              <a:ext uri="{FF2B5EF4-FFF2-40B4-BE49-F238E27FC236}">
                <a16:creationId xmlns:a16="http://schemas.microsoft.com/office/drawing/2014/main" id="{0026952F-9FE7-96DC-1E32-819A73EAD1BA}"/>
              </a:ext>
            </a:extLst>
          </p:cNvPr>
          <p:cNvSpPr/>
          <p:nvPr/>
        </p:nvSpPr>
        <p:spPr>
          <a:xfrm>
            <a:off x="6961973" y="2815555"/>
            <a:ext cx="140000" cy="14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73" name="Rectangle 20872">
            <a:extLst>
              <a:ext uri="{FF2B5EF4-FFF2-40B4-BE49-F238E27FC236}">
                <a16:creationId xmlns:a16="http://schemas.microsoft.com/office/drawing/2014/main" id="{401C9FB9-6AA0-E82F-1052-D2F3BBDE57B5}"/>
              </a:ext>
            </a:extLst>
          </p:cNvPr>
          <p:cNvSpPr/>
          <p:nvPr/>
        </p:nvSpPr>
        <p:spPr>
          <a:xfrm>
            <a:off x="6631973" y="531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0989" name="Oval 20988">
            <a:extLst>
              <a:ext uri="{FF2B5EF4-FFF2-40B4-BE49-F238E27FC236}">
                <a16:creationId xmlns:a16="http://schemas.microsoft.com/office/drawing/2014/main" id="{2344034C-0665-0FDB-998B-F56A26E09C62}"/>
              </a:ext>
            </a:extLst>
          </p:cNvPr>
          <p:cNvSpPr/>
          <p:nvPr/>
        </p:nvSpPr>
        <p:spPr>
          <a:xfrm>
            <a:off x="8078640" y="2628888"/>
            <a:ext cx="140000" cy="14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06" name="Rectangle 21105">
            <a:extLst>
              <a:ext uri="{FF2B5EF4-FFF2-40B4-BE49-F238E27FC236}">
                <a16:creationId xmlns:a16="http://schemas.microsoft.com/office/drawing/2014/main" id="{8A3FBBF2-8E42-274E-47F1-F248FB9DBD1E}"/>
              </a:ext>
            </a:extLst>
          </p:cNvPr>
          <p:cNvSpPr/>
          <p:nvPr/>
        </p:nvSpPr>
        <p:spPr>
          <a:xfrm>
            <a:off x="7748640" y="531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1224" name="Rectangle 21223">
            <a:extLst>
              <a:ext uri="{FF2B5EF4-FFF2-40B4-BE49-F238E27FC236}">
                <a16:creationId xmlns:a16="http://schemas.microsoft.com/office/drawing/2014/main" id="{504E7C29-F82C-9F37-0046-6B3B3D76DD93}"/>
              </a:ext>
            </a:extLst>
          </p:cNvPr>
          <p:cNvSpPr/>
          <p:nvPr/>
        </p:nvSpPr>
        <p:spPr>
          <a:xfrm>
            <a:off x="7748640" y="2218888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1343" name="Rectangle 21342">
            <a:extLst>
              <a:ext uri="{FF2B5EF4-FFF2-40B4-BE49-F238E27FC236}">
                <a16:creationId xmlns:a16="http://schemas.microsoft.com/office/drawing/2014/main" id="{AC0A1F73-18DF-8850-837C-B1B4C2F10C85}"/>
              </a:ext>
            </a:extLst>
          </p:cNvPr>
          <p:cNvSpPr/>
          <p:nvPr/>
        </p:nvSpPr>
        <p:spPr>
          <a:xfrm>
            <a:off x="8898640" y="1650000"/>
            <a:ext cx="2744720" cy="41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63" name="Rectangle 21462">
            <a:extLst>
              <a:ext uri="{FF2B5EF4-FFF2-40B4-BE49-F238E27FC236}">
                <a16:creationId xmlns:a16="http://schemas.microsoft.com/office/drawing/2014/main" id="{4D049787-99A0-BF16-3F57-10F70D7A55D7}"/>
              </a:ext>
            </a:extLst>
          </p:cNvPr>
          <p:cNvSpPr/>
          <p:nvPr/>
        </p:nvSpPr>
        <p:spPr>
          <a:xfrm>
            <a:off x="9098640" y="2750000"/>
            <a:ext cx="2344720" cy="909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+XX%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1584" name="Rectangle 21583">
            <a:extLst>
              <a:ext uri="{FF2B5EF4-FFF2-40B4-BE49-F238E27FC236}">
                <a16:creationId xmlns:a16="http://schemas.microsoft.com/office/drawing/2014/main" id="{A532CE6A-2A05-3A0B-FA2B-79C64BCCB5E0}"/>
              </a:ext>
            </a:extLst>
          </p:cNvPr>
          <p:cNvSpPr/>
          <p:nvPr/>
        </p:nvSpPr>
        <p:spPr>
          <a:xfrm>
            <a:off x="9098640" y="3750000"/>
            <a:ext cx="234472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XX月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9136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6" name="Rectangle 21705">
            <a:extLst>
              <a:ext uri="{FF2B5EF4-FFF2-40B4-BE49-F238E27FC236}">
                <a16:creationId xmlns:a16="http://schemas.microsoft.com/office/drawing/2014/main" id="{3690BFE0-B9F7-2E5B-4791-66A936A65109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STACKED BAR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1829" name="Rectangle 21828">
            <a:extLst>
              <a:ext uri="{FF2B5EF4-FFF2-40B4-BE49-F238E27FC236}">
                <a16:creationId xmlns:a16="http://schemas.microsoft.com/office/drawing/2014/main" id="{8DC1B96F-14C4-C6DE-8DC2-9B7B2CFFA9E8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1953" name="Rectangle 21952">
            <a:extLst>
              <a:ext uri="{FF2B5EF4-FFF2-40B4-BE49-F238E27FC236}">
                <a16:creationId xmlns:a16="http://schemas.microsoft.com/office/drawing/2014/main" id="{3C4734AB-8FCE-9E43-C53C-9A859422125C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078" name="Rectangle 22077">
            <a:extLst>
              <a:ext uri="{FF2B5EF4-FFF2-40B4-BE49-F238E27FC236}">
                <a16:creationId xmlns:a16="http://schemas.microsoft.com/office/drawing/2014/main" id="{C41E4B58-4393-F780-6FAF-130BE4BEA9F5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204" name="Rectangle 22203">
            <a:extLst>
              <a:ext uri="{FF2B5EF4-FFF2-40B4-BE49-F238E27FC236}">
                <a16:creationId xmlns:a16="http://schemas.microsoft.com/office/drawing/2014/main" id="{090FF1F2-3971-C77F-24AD-6F4C562299BA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19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331" name="Rectangle 22330">
            <a:extLst>
              <a:ext uri="{FF2B5EF4-FFF2-40B4-BE49-F238E27FC236}">
                <a16:creationId xmlns:a16="http://schemas.microsoft.com/office/drawing/2014/main" id="{95E468CC-AD07-3E09-B784-C2E8B6C69A0B}"/>
              </a:ext>
            </a:extLst>
          </p:cNvPr>
          <p:cNvSpPr/>
          <p:nvPr/>
        </p:nvSpPr>
        <p:spPr>
          <a:xfrm>
            <a:off x="548640" y="1650000"/>
            <a:ext cx="1109472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59" name="Rectangle 22458">
            <a:extLst>
              <a:ext uri="{FF2B5EF4-FFF2-40B4-BE49-F238E27FC236}">
                <a16:creationId xmlns:a16="http://schemas.microsoft.com/office/drawing/2014/main" id="{489616F8-38C8-FCA0-236C-50F785735CBC}"/>
              </a:ext>
            </a:extLst>
          </p:cNvPr>
          <p:cNvSpPr/>
          <p:nvPr/>
        </p:nvSpPr>
        <p:spPr>
          <a:xfrm>
            <a:off x="1248640" y="4316666"/>
            <a:ext cx="900000" cy="983333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588" name="Rectangle 22587">
            <a:extLst>
              <a:ext uri="{FF2B5EF4-FFF2-40B4-BE49-F238E27FC236}">
                <a16:creationId xmlns:a16="http://schemas.microsoft.com/office/drawing/2014/main" id="{B0B98549-F203-61E3-A82C-ADD26F17FDB8}"/>
              </a:ext>
            </a:extLst>
          </p:cNvPr>
          <p:cNvSpPr/>
          <p:nvPr/>
        </p:nvSpPr>
        <p:spPr>
          <a:xfrm>
            <a:off x="1248640" y="3825000"/>
            <a:ext cx="900000" cy="491666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718" name="Rectangle 22717">
            <a:extLst>
              <a:ext uri="{FF2B5EF4-FFF2-40B4-BE49-F238E27FC236}">
                <a16:creationId xmlns:a16="http://schemas.microsoft.com/office/drawing/2014/main" id="{3AE6EA86-5F40-7560-3AED-B29B4F4CF2D8}"/>
              </a:ext>
            </a:extLst>
          </p:cNvPr>
          <p:cNvSpPr/>
          <p:nvPr/>
        </p:nvSpPr>
        <p:spPr>
          <a:xfrm>
            <a:off x="1248640" y="3497222"/>
            <a:ext cx="900000" cy="327777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849" name="Rectangle 22848">
            <a:extLst>
              <a:ext uri="{FF2B5EF4-FFF2-40B4-BE49-F238E27FC236}">
                <a16:creationId xmlns:a16="http://schemas.microsoft.com/office/drawing/2014/main" id="{9719467C-3565-68BD-5BF8-E42B248984F7}"/>
              </a:ext>
            </a:extLst>
          </p:cNvPr>
          <p:cNvSpPr/>
          <p:nvPr/>
        </p:nvSpPr>
        <p:spPr>
          <a:xfrm>
            <a:off x="1148640" y="3137222"/>
            <a:ext cx="11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計XX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981" name="Rectangle 22980">
            <a:extLst>
              <a:ext uri="{FF2B5EF4-FFF2-40B4-BE49-F238E27FC236}">
                <a16:creationId xmlns:a16="http://schemas.microsoft.com/office/drawing/2014/main" id="{AC6E768E-46B5-924C-920A-9B82C81CB845}"/>
              </a:ext>
            </a:extLst>
          </p:cNvPr>
          <p:cNvSpPr/>
          <p:nvPr/>
        </p:nvSpPr>
        <p:spPr>
          <a:xfrm>
            <a:off x="1148640" y="5330000"/>
            <a:ext cx="11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3114" name="Rectangle 23113">
            <a:extLst>
              <a:ext uri="{FF2B5EF4-FFF2-40B4-BE49-F238E27FC236}">
                <a16:creationId xmlns:a16="http://schemas.microsoft.com/office/drawing/2014/main" id="{7CB19128-A030-0036-1F60-0A1E960C66D1}"/>
              </a:ext>
            </a:extLst>
          </p:cNvPr>
          <p:cNvSpPr/>
          <p:nvPr/>
        </p:nvSpPr>
        <p:spPr>
          <a:xfrm>
            <a:off x="2848640" y="4283888"/>
            <a:ext cx="900000" cy="1016111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3248" name="Rectangle 23247">
            <a:extLst>
              <a:ext uri="{FF2B5EF4-FFF2-40B4-BE49-F238E27FC236}">
                <a16:creationId xmlns:a16="http://schemas.microsoft.com/office/drawing/2014/main" id="{1B2DE385-E108-5159-8E76-1494A37C90C0}"/>
              </a:ext>
            </a:extLst>
          </p:cNvPr>
          <p:cNvSpPr/>
          <p:nvPr/>
        </p:nvSpPr>
        <p:spPr>
          <a:xfrm>
            <a:off x="2848640" y="3595555"/>
            <a:ext cx="900000" cy="688333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3383" name="Rectangle 23382">
            <a:extLst>
              <a:ext uri="{FF2B5EF4-FFF2-40B4-BE49-F238E27FC236}">
                <a16:creationId xmlns:a16="http://schemas.microsoft.com/office/drawing/2014/main" id="{372464D8-0840-5E5E-198C-44FA5FEBAF28}"/>
              </a:ext>
            </a:extLst>
          </p:cNvPr>
          <p:cNvSpPr/>
          <p:nvPr/>
        </p:nvSpPr>
        <p:spPr>
          <a:xfrm>
            <a:off x="2848640" y="3235000"/>
            <a:ext cx="900000" cy="360555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3519" name="Rectangle 23518">
            <a:extLst>
              <a:ext uri="{FF2B5EF4-FFF2-40B4-BE49-F238E27FC236}">
                <a16:creationId xmlns:a16="http://schemas.microsoft.com/office/drawing/2014/main" id="{2A4FAD93-D71E-DC7B-AAFA-2AC6F927A367}"/>
              </a:ext>
            </a:extLst>
          </p:cNvPr>
          <p:cNvSpPr/>
          <p:nvPr/>
        </p:nvSpPr>
        <p:spPr>
          <a:xfrm>
            <a:off x="2748640" y="2875000"/>
            <a:ext cx="11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計XX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3656" name="Rectangle 23655">
            <a:extLst>
              <a:ext uri="{FF2B5EF4-FFF2-40B4-BE49-F238E27FC236}">
                <a16:creationId xmlns:a16="http://schemas.microsoft.com/office/drawing/2014/main" id="{0515D8C8-1356-DC48-2C6C-96FD3CFC185A}"/>
              </a:ext>
            </a:extLst>
          </p:cNvPr>
          <p:cNvSpPr/>
          <p:nvPr/>
        </p:nvSpPr>
        <p:spPr>
          <a:xfrm>
            <a:off x="2748640" y="5330000"/>
            <a:ext cx="11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3794" name="Rectangle 23793">
            <a:extLst>
              <a:ext uri="{FF2B5EF4-FFF2-40B4-BE49-F238E27FC236}">
                <a16:creationId xmlns:a16="http://schemas.microsoft.com/office/drawing/2014/main" id="{E169814F-4D9D-B9B0-5C37-07E76106648D}"/>
              </a:ext>
            </a:extLst>
          </p:cNvPr>
          <p:cNvSpPr/>
          <p:nvPr/>
        </p:nvSpPr>
        <p:spPr>
          <a:xfrm>
            <a:off x="4448640" y="4267500"/>
            <a:ext cx="900000" cy="10325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3933" name="Rectangle 23932">
            <a:extLst>
              <a:ext uri="{FF2B5EF4-FFF2-40B4-BE49-F238E27FC236}">
                <a16:creationId xmlns:a16="http://schemas.microsoft.com/office/drawing/2014/main" id="{9364BC6F-4D1F-A5C3-6F0A-48F4ADAA98B4}"/>
              </a:ext>
            </a:extLst>
          </p:cNvPr>
          <p:cNvSpPr/>
          <p:nvPr/>
        </p:nvSpPr>
        <p:spPr>
          <a:xfrm>
            <a:off x="4448640" y="3316944"/>
            <a:ext cx="900000" cy="95055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073" name="Rectangle 24072">
            <a:extLst>
              <a:ext uri="{FF2B5EF4-FFF2-40B4-BE49-F238E27FC236}">
                <a16:creationId xmlns:a16="http://schemas.microsoft.com/office/drawing/2014/main" id="{9FD0181B-B42D-5B79-7FB2-B6CDD889AB80}"/>
              </a:ext>
            </a:extLst>
          </p:cNvPr>
          <p:cNvSpPr/>
          <p:nvPr/>
        </p:nvSpPr>
        <p:spPr>
          <a:xfrm>
            <a:off x="4448640" y="2907222"/>
            <a:ext cx="900000" cy="409722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214" name="Rectangle 24213">
            <a:extLst>
              <a:ext uri="{FF2B5EF4-FFF2-40B4-BE49-F238E27FC236}">
                <a16:creationId xmlns:a16="http://schemas.microsoft.com/office/drawing/2014/main" id="{3E55AEB1-D95A-7119-09E6-2EC838187E69}"/>
              </a:ext>
            </a:extLst>
          </p:cNvPr>
          <p:cNvSpPr/>
          <p:nvPr/>
        </p:nvSpPr>
        <p:spPr>
          <a:xfrm>
            <a:off x="4348640" y="2547222"/>
            <a:ext cx="11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計XX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356" name="Rectangle 24355">
            <a:extLst>
              <a:ext uri="{FF2B5EF4-FFF2-40B4-BE49-F238E27FC236}">
                <a16:creationId xmlns:a16="http://schemas.microsoft.com/office/drawing/2014/main" id="{CF49D192-3BE7-88D3-2619-3E850109297E}"/>
              </a:ext>
            </a:extLst>
          </p:cNvPr>
          <p:cNvSpPr/>
          <p:nvPr/>
        </p:nvSpPr>
        <p:spPr>
          <a:xfrm>
            <a:off x="4348640" y="5330000"/>
            <a:ext cx="11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499" name="Rectangle 24498">
            <a:extLst>
              <a:ext uri="{FF2B5EF4-FFF2-40B4-BE49-F238E27FC236}">
                <a16:creationId xmlns:a16="http://schemas.microsoft.com/office/drawing/2014/main" id="{84C7BF0D-370D-DBFC-E8F8-AF49B01539A6}"/>
              </a:ext>
            </a:extLst>
          </p:cNvPr>
          <p:cNvSpPr/>
          <p:nvPr/>
        </p:nvSpPr>
        <p:spPr>
          <a:xfrm>
            <a:off x="6048640" y="4234722"/>
            <a:ext cx="900000" cy="1065277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643" name="Rectangle 24642">
            <a:extLst>
              <a:ext uri="{FF2B5EF4-FFF2-40B4-BE49-F238E27FC236}">
                <a16:creationId xmlns:a16="http://schemas.microsoft.com/office/drawing/2014/main" id="{776DC7C6-A4CE-E600-0E70-7926419BB9B6}"/>
              </a:ext>
            </a:extLst>
          </p:cNvPr>
          <p:cNvSpPr/>
          <p:nvPr/>
        </p:nvSpPr>
        <p:spPr>
          <a:xfrm>
            <a:off x="6048640" y="2989166"/>
            <a:ext cx="900000" cy="124555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788" name="Rectangle 24787">
            <a:extLst>
              <a:ext uri="{FF2B5EF4-FFF2-40B4-BE49-F238E27FC236}">
                <a16:creationId xmlns:a16="http://schemas.microsoft.com/office/drawing/2014/main" id="{BB08AC92-E5C7-C29A-4E51-6ADB90F501C0}"/>
              </a:ext>
            </a:extLst>
          </p:cNvPr>
          <p:cNvSpPr/>
          <p:nvPr/>
        </p:nvSpPr>
        <p:spPr>
          <a:xfrm>
            <a:off x="6048640" y="2546666"/>
            <a:ext cx="900000" cy="4425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4934" name="Rectangle 24933">
            <a:extLst>
              <a:ext uri="{FF2B5EF4-FFF2-40B4-BE49-F238E27FC236}">
                <a16:creationId xmlns:a16="http://schemas.microsoft.com/office/drawing/2014/main" id="{2A59BF42-46D0-8B3F-8779-6E513A80AE94}"/>
              </a:ext>
            </a:extLst>
          </p:cNvPr>
          <p:cNvSpPr/>
          <p:nvPr/>
        </p:nvSpPr>
        <p:spPr>
          <a:xfrm>
            <a:off x="5948640" y="2186666"/>
            <a:ext cx="11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計XX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5081" name="Rectangle 25080">
            <a:extLst>
              <a:ext uri="{FF2B5EF4-FFF2-40B4-BE49-F238E27FC236}">
                <a16:creationId xmlns:a16="http://schemas.microsoft.com/office/drawing/2014/main" id="{1DF732F0-6654-FB3C-138B-BC7024112356}"/>
              </a:ext>
            </a:extLst>
          </p:cNvPr>
          <p:cNvSpPr/>
          <p:nvPr/>
        </p:nvSpPr>
        <p:spPr>
          <a:xfrm>
            <a:off x="5948640" y="5330000"/>
            <a:ext cx="11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5229" name="Rectangle 25228">
            <a:extLst>
              <a:ext uri="{FF2B5EF4-FFF2-40B4-BE49-F238E27FC236}">
                <a16:creationId xmlns:a16="http://schemas.microsoft.com/office/drawing/2014/main" id="{BFF591BC-8F62-6FBF-81F1-34E1A00EBF74}"/>
              </a:ext>
            </a:extLst>
          </p:cNvPr>
          <p:cNvSpPr/>
          <p:nvPr/>
        </p:nvSpPr>
        <p:spPr>
          <a:xfrm>
            <a:off x="1048640" y="5293650"/>
            <a:ext cx="6400000" cy="127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78" name="Rectangle 25377">
            <a:extLst>
              <a:ext uri="{FF2B5EF4-FFF2-40B4-BE49-F238E27FC236}">
                <a16:creationId xmlns:a16="http://schemas.microsoft.com/office/drawing/2014/main" id="{BFEF02CE-30B6-D662-5F90-A2C46E8DA452}"/>
              </a:ext>
            </a:extLst>
          </p:cNvPr>
          <p:cNvSpPr/>
          <p:nvPr/>
        </p:nvSpPr>
        <p:spPr>
          <a:xfrm>
            <a:off x="7948640" y="2660000"/>
            <a:ext cx="220000" cy="22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28" name="Rectangle 25527">
            <a:extLst>
              <a:ext uri="{FF2B5EF4-FFF2-40B4-BE49-F238E27FC236}">
                <a16:creationId xmlns:a16="http://schemas.microsoft.com/office/drawing/2014/main" id="{D863B938-7007-EC7E-BCD3-86CC8A2C3F70}"/>
              </a:ext>
            </a:extLst>
          </p:cNvPr>
          <p:cNvSpPr/>
          <p:nvPr/>
        </p:nvSpPr>
        <p:spPr>
          <a:xfrm>
            <a:off x="8248640" y="2550000"/>
            <a:ext cx="15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5679" name="Rectangle 25678">
            <a:extLst>
              <a:ext uri="{FF2B5EF4-FFF2-40B4-BE49-F238E27FC236}">
                <a16:creationId xmlns:a16="http://schemas.microsoft.com/office/drawing/2014/main" id="{9B148693-69C7-3F7E-DE57-FB62D2FE9860}"/>
              </a:ext>
            </a:extLst>
          </p:cNvPr>
          <p:cNvSpPr/>
          <p:nvPr/>
        </p:nvSpPr>
        <p:spPr>
          <a:xfrm>
            <a:off x="7948640" y="3160000"/>
            <a:ext cx="220000" cy="22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31" name="Rectangle 25830">
            <a:extLst>
              <a:ext uri="{FF2B5EF4-FFF2-40B4-BE49-F238E27FC236}">
                <a16:creationId xmlns:a16="http://schemas.microsoft.com/office/drawing/2014/main" id="{9719F510-8E03-7D49-0DE7-A69FC195BE85}"/>
              </a:ext>
            </a:extLst>
          </p:cNvPr>
          <p:cNvSpPr/>
          <p:nvPr/>
        </p:nvSpPr>
        <p:spPr>
          <a:xfrm>
            <a:off x="8248640" y="3050000"/>
            <a:ext cx="15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5984" name="Rectangle 25983">
            <a:extLst>
              <a:ext uri="{FF2B5EF4-FFF2-40B4-BE49-F238E27FC236}">
                <a16:creationId xmlns:a16="http://schemas.microsoft.com/office/drawing/2014/main" id="{80C9DD70-92D3-0642-B667-1A216B592C4B}"/>
              </a:ext>
            </a:extLst>
          </p:cNvPr>
          <p:cNvSpPr/>
          <p:nvPr/>
        </p:nvSpPr>
        <p:spPr>
          <a:xfrm>
            <a:off x="7948640" y="3660000"/>
            <a:ext cx="220000" cy="220000"/>
          </a:xfrm>
          <a:prstGeom prst="rect">
            <a:avLst/>
          </a:prstGeom>
          <a:solidFill>
            <a:srgbClr val="DCE8F7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38" name="Rectangle 26137">
            <a:extLst>
              <a:ext uri="{FF2B5EF4-FFF2-40B4-BE49-F238E27FC236}">
                <a16:creationId xmlns:a16="http://schemas.microsoft.com/office/drawing/2014/main" id="{74D1D442-D6E6-64D0-920C-2AF8165586A2}"/>
              </a:ext>
            </a:extLst>
          </p:cNvPr>
          <p:cNvSpPr/>
          <p:nvPr/>
        </p:nvSpPr>
        <p:spPr>
          <a:xfrm>
            <a:off x="8248640" y="3550000"/>
            <a:ext cx="15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その他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6293" name="Rectangle 26292">
            <a:extLst>
              <a:ext uri="{FF2B5EF4-FFF2-40B4-BE49-F238E27FC236}">
                <a16:creationId xmlns:a16="http://schemas.microsoft.com/office/drawing/2014/main" id="{28C92B15-0AD2-AB1A-AFCD-D19A523E34C0}"/>
              </a:ext>
            </a:extLst>
          </p:cNvPr>
          <p:cNvSpPr/>
          <p:nvPr/>
        </p:nvSpPr>
        <p:spPr>
          <a:xfrm>
            <a:off x="7948640" y="4250000"/>
            <a:ext cx="330000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932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49" name="Rectangle 26448">
            <a:extLst>
              <a:ext uri="{FF2B5EF4-FFF2-40B4-BE49-F238E27FC236}">
                <a16:creationId xmlns:a16="http://schemas.microsoft.com/office/drawing/2014/main" id="{73267458-CEF3-E222-8AE3-F7E35553D5BF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SHARE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6606" name="Rectangle 26605">
            <a:extLst>
              <a:ext uri="{FF2B5EF4-FFF2-40B4-BE49-F238E27FC236}">
                <a16:creationId xmlns:a16="http://schemas.microsoft.com/office/drawing/2014/main" id="{499E9070-3EB6-1372-4F40-86C67E8B065E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6764" name="Rectangle 26763">
            <a:extLst>
              <a:ext uri="{FF2B5EF4-FFF2-40B4-BE49-F238E27FC236}">
                <a16:creationId xmlns:a16="http://schemas.microsoft.com/office/drawing/2014/main" id="{47C5728B-998A-8D75-90FB-7506E8007BE2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6923" name="Rectangle 26922">
            <a:extLst>
              <a:ext uri="{FF2B5EF4-FFF2-40B4-BE49-F238E27FC236}">
                <a16:creationId xmlns:a16="http://schemas.microsoft.com/office/drawing/2014/main" id="{E8758301-8B41-C78C-E3CC-3773D0AFBEA4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083" name="Rectangle 27082">
            <a:extLst>
              <a:ext uri="{FF2B5EF4-FFF2-40B4-BE49-F238E27FC236}">
                <a16:creationId xmlns:a16="http://schemas.microsoft.com/office/drawing/2014/main" id="{A4BC5188-8855-FD57-8837-1B48B2674DF6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244" name="Rectangle 27243">
            <a:extLst>
              <a:ext uri="{FF2B5EF4-FFF2-40B4-BE49-F238E27FC236}">
                <a16:creationId xmlns:a16="http://schemas.microsoft.com/office/drawing/2014/main" id="{81D0B1A4-8E6C-2C28-7F28-E87FD2A7E5B2}"/>
              </a:ext>
            </a:extLst>
          </p:cNvPr>
          <p:cNvSpPr/>
          <p:nvPr/>
        </p:nvSpPr>
        <p:spPr>
          <a:xfrm>
            <a:off x="2048640" y="1710000"/>
            <a:ext cx="200000" cy="2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06" name="Rectangle 27405">
            <a:extLst>
              <a:ext uri="{FF2B5EF4-FFF2-40B4-BE49-F238E27FC236}">
                <a16:creationId xmlns:a16="http://schemas.microsoft.com/office/drawing/2014/main" id="{84D5E0AD-0D87-D644-82E7-81D222CEB5F2}"/>
              </a:ext>
            </a:extLst>
          </p:cNvPr>
          <p:cNvSpPr/>
          <p:nvPr/>
        </p:nvSpPr>
        <p:spPr>
          <a:xfrm>
            <a:off x="2298640" y="1590000"/>
            <a:ext cx="13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569" name="Rectangle 27568">
            <a:extLst>
              <a:ext uri="{FF2B5EF4-FFF2-40B4-BE49-F238E27FC236}">
                <a16:creationId xmlns:a16="http://schemas.microsoft.com/office/drawing/2014/main" id="{AE59C1C7-D678-C2FC-6F5D-09578395F7F7}"/>
              </a:ext>
            </a:extLst>
          </p:cNvPr>
          <p:cNvSpPr/>
          <p:nvPr/>
        </p:nvSpPr>
        <p:spPr>
          <a:xfrm>
            <a:off x="3648640" y="1710000"/>
            <a:ext cx="200000" cy="2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33" name="Rectangle 27732">
            <a:extLst>
              <a:ext uri="{FF2B5EF4-FFF2-40B4-BE49-F238E27FC236}">
                <a16:creationId xmlns:a16="http://schemas.microsoft.com/office/drawing/2014/main" id="{81341847-D862-8D22-3C51-8AC5EFFF8DCA}"/>
              </a:ext>
            </a:extLst>
          </p:cNvPr>
          <p:cNvSpPr/>
          <p:nvPr/>
        </p:nvSpPr>
        <p:spPr>
          <a:xfrm>
            <a:off x="3898640" y="1590000"/>
            <a:ext cx="13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898" name="Rectangle 27897">
            <a:extLst>
              <a:ext uri="{FF2B5EF4-FFF2-40B4-BE49-F238E27FC236}">
                <a16:creationId xmlns:a16="http://schemas.microsoft.com/office/drawing/2014/main" id="{CC874287-C631-C7E9-AB53-4E8190CCC093}"/>
              </a:ext>
            </a:extLst>
          </p:cNvPr>
          <p:cNvSpPr/>
          <p:nvPr/>
        </p:nvSpPr>
        <p:spPr>
          <a:xfrm>
            <a:off x="5248640" y="1710000"/>
            <a:ext cx="200000" cy="2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64" name="Rectangle 28063">
            <a:extLst>
              <a:ext uri="{FF2B5EF4-FFF2-40B4-BE49-F238E27FC236}">
                <a16:creationId xmlns:a16="http://schemas.microsoft.com/office/drawing/2014/main" id="{9534D5C2-12D3-C4E1-1827-BC43423D09B6}"/>
              </a:ext>
            </a:extLst>
          </p:cNvPr>
          <p:cNvSpPr/>
          <p:nvPr/>
        </p:nvSpPr>
        <p:spPr>
          <a:xfrm>
            <a:off x="5498640" y="1590000"/>
            <a:ext cx="13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その他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8231" name="Rectangle 28230">
            <a:extLst>
              <a:ext uri="{FF2B5EF4-FFF2-40B4-BE49-F238E27FC236}">
                <a16:creationId xmlns:a16="http://schemas.microsoft.com/office/drawing/2014/main" id="{0A0BF05A-9219-C571-8D45-79B327A480B6}"/>
              </a:ext>
            </a:extLst>
          </p:cNvPr>
          <p:cNvSpPr/>
          <p:nvPr/>
        </p:nvSpPr>
        <p:spPr>
          <a:xfrm>
            <a:off x="548640" y="2250000"/>
            <a:ext cx="14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XX代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8399" name="Rectangle 28398">
            <a:extLst>
              <a:ext uri="{FF2B5EF4-FFF2-40B4-BE49-F238E27FC236}">
                <a16:creationId xmlns:a16="http://schemas.microsoft.com/office/drawing/2014/main" id="{28BE7B68-D874-FE3B-C57A-64F9C27195E1}"/>
              </a:ext>
            </a:extLst>
          </p:cNvPr>
          <p:cNvSpPr/>
          <p:nvPr/>
        </p:nvSpPr>
        <p:spPr>
          <a:xfrm>
            <a:off x="2048640" y="2250000"/>
            <a:ext cx="5948726" cy="6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8568" name="Rectangle 28567">
            <a:extLst>
              <a:ext uri="{FF2B5EF4-FFF2-40B4-BE49-F238E27FC236}">
                <a16:creationId xmlns:a16="http://schemas.microsoft.com/office/drawing/2014/main" id="{3FA139E7-5AF1-A7B0-59EE-6223CA28C3D1}"/>
              </a:ext>
            </a:extLst>
          </p:cNvPr>
          <p:cNvSpPr/>
          <p:nvPr/>
        </p:nvSpPr>
        <p:spPr>
          <a:xfrm>
            <a:off x="7997366" y="2250000"/>
            <a:ext cx="2398680" cy="6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8738" name="Rectangle 28737">
            <a:extLst>
              <a:ext uri="{FF2B5EF4-FFF2-40B4-BE49-F238E27FC236}">
                <a16:creationId xmlns:a16="http://schemas.microsoft.com/office/drawing/2014/main" id="{AD5EE67C-B8DA-54C8-5D68-01DA88696D29}"/>
              </a:ext>
            </a:extLst>
          </p:cNvPr>
          <p:cNvSpPr/>
          <p:nvPr/>
        </p:nvSpPr>
        <p:spPr>
          <a:xfrm>
            <a:off x="10396046" y="2250000"/>
            <a:ext cx="1247313" cy="6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8909" name="Rectangle 28908">
            <a:extLst>
              <a:ext uri="{FF2B5EF4-FFF2-40B4-BE49-F238E27FC236}">
                <a16:creationId xmlns:a16="http://schemas.microsoft.com/office/drawing/2014/main" id="{629D478B-A48B-B800-B0C8-CE72CAF4BE0B}"/>
              </a:ext>
            </a:extLst>
          </p:cNvPr>
          <p:cNvSpPr/>
          <p:nvPr/>
        </p:nvSpPr>
        <p:spPr>
          <a:xfrm>
            <a:off x="548640" y="3070000"/>
            <a:ext cx="14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XX代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9081" name="Rectangle 29080">
            <a:extLst>
              <a:ext uri="{FF2B5EF4-FFF2-40B4-BE49-F238E27FC236}">
                <a16:creationId xmlns:a16="http://schemas.microsoft.com/office/drawing/2014/main" id="{EDC7B79F-F50A-D247-D071-468600C51111}"/>
              </a:ext>
            </a:extLst>
          </p:cNvPr>
          <p:cNvSpPr/>
          <p:nvPr/>
        </p:nvSpPr>
        <p:spPr>
          <a:xfrm>
            <a:off x="2048640" y="3070000"/>
            <a:ext cx="4893307" cy="6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9254" name="Rectangle 29253">
            <a:extLst>
              <a:ext uri="{FF2B5EF4-FFF2-40B4-BE49-F238E27FC236}">
                <a16:creationId xmlns:a16="http://schemas.microsoft.com/office/drawing/2014/main" id="{FF2AEC54-C4BC-6178-C636-2D031725623C}"/>
              </a:ext>
            </a:extLst>
          </p:cNvPr>
          <p:cNvSpPr/>
          <p:nvPr/>
        </p:nvSpPr>
        <p:spPr>
          <a:xfrm>
            <a:off x="6941947" y="3070000"/>
            <a:ext cx="2974363" cy="6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9428" name="Rectangle 29427">
            <a:extLst>
              <a:ext uri="{FF2B5EF4-FFF2-40B4-BE49-F238E27FC236}">
                <a16:creationId xmlns:a16="http://schemas.microsoft.com/office/drawing/2014/main" id="{80C7F9ED-324B-AF32-E0E9-B15E1E37E78E}"/>
              </a:ext>
            </a:extLst>
          </p:cNvPr>
          <p:cNvSpPr/>
          <p:nvPr/>
        </p:nvSpPr>
        <p:spPr>
          <a:xfrm>
            <a:off x="9916310" y="3070000"/>
            <a:ext cx="1727049" cy="6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9603" name="Rectangle 29602">
            <a:extLst>
              <a:ext uri="{FF2B5EF4-FFF2-40B4-BE49-F238E27FC236}">
                <a16:creationId xmlns:a16="http://schemas.microsoft.com/office/drawing/2014/main" id="{E2925EDC-6CF7-FD97-3254-BE5D7B756BA9}"/>
              </a:ext>
            </a:extLst>
          </p:cNvPr>
          <p:cNvSpPr/>
          <p:nvPr/>
        </p:nvSpPr>
        <p:spPr>
          <a:xfrm>
            <a:off x="548640" y="3890000"/>
            <a:ext cx="14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XX代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9779" name="Rectangle 29778">
            <a:extLst>
              <a:ext uri="{FF2B5EF4-FFF2-40B4-BE49-F238E27FC236}">
                <a16:creationId xmlns:a16="http://schemas.microsoft.com/office/drawing/2014/main" id="{E7E1560F-6511-573B-A69D-5F2B2DC4BB1C}"/>
              </a:ext>
            </a:extLst>
          </p:cNvPr>
          <p:cNvSpPr/>
          <p:nvPr/>
        </p:nvSpPr>
        <p:spPr>
          <a:xfrm>
            <a:off x="2048640" y="3890000"/>
            <a:ext cx="3645993" cy="6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9956" name="Rectangle 29955">
            <a:extLst>
              <a:ext uri="{FF2B5EF4-FFF2-40B4-BE49-F238E27FC236}">
                <a16:creationId xmlns:a16="http://schemas.microsoft.com/office/drawing/2014/main" id="{7388D198-EF86-47BC-B333-DB6F8A84E277}"/>
              </a:ext>
            </a:extLst>
          </p:cNvPr>
          <p:cNvSpPr/>
          <p:nvPr/>
        </p:nvSpPr>
        <p:spPr>
          <a:xfrm>
            <a:off x="5694633" y="3890000"/>
            <a:ext cx="3837888" cy="6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134" name="Rectangle 30133">
            <a:extLst>
              <a:ext uri="{FF2B5EF4-FFF2-40B4-BE49-F238E27FC236}">
                <a16:creationId xmlns:a16="http://schemas.microsoft.com/office/drawing/2014/main" id="{69F5CCBB-4F5F-8B57-5DD9-C6D77C0FCF70}"/>
              </a:ext>
            </a:extLst>
          </p:cNvPr>
          <p:cNvSpPr/>
          <p:nvPr/>
        </p:nvSpPr>
        <p:spPr>
          <a:xfrm>
            <a:off x="9532521" y="3890000"/>
            <a:ext cx="2110838" cy="6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313" name="Rectangle 30312">
            <a:extLst>
              <a:ext uri="{FF2B5EF4-FFF2-40B4-BE49-F238E27FC236}">
                <a16:creationId xmlns:a16="http://schemas.microsoft.com/office/drawing/2014/main" id="{1E6DF46C-0881-003B-A882-A93A93276F84}"/>
              </a:ext>
            </a:extLst>
          </p:cNvPr>
          <p:cNvSpPr/>
          <p:nvPr/>
        </p:nvSpPr>
        <p:spPr>
          <a:xfrm>
            <a:off x="548640" y="4710000"/>
            <a:ext cx="14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493" name="Rectangle 30492">
            <a:extLst>
              <a:ext uri="{FF2B5EF4-FFF2-40B4-BE49-F238E27FC236}">
                <a16:creationId xmlns:a16="http://schemas.microsoft.com/office/drawing/2014/main" id="{77381739-344C-22FF-B786-43A1FCE26BCB}"/>
              </a:ext>
            </a:extLst>
          </p:cNvPr>
          <p:cNvSpPr/>
          <p:nvPr/>
        </p:nvSpPr>
        <p:spPr>
          <a:xfrm>
            <a:off x="2048640" y="4710000"/>
            <a:ext cx="2302732" cy="6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674" name="Rectangle 30673">
            <a:extLst>
              <a:ext uri="{FF2B5EF4-FFF2-40B4-BE49-F238E27FC236}">
                <a16:creationId xmlns:a16="http://schemas.microsoft.com/office/drawing/2014/main" id="{AE0D23FB-4D81-EA79-7971-E64A2DBA0730}"/>
              </a:ext>
            </a:extLst>
          </p:cNvPr>
          <p:cNvSpPr/>
          <p:nvPr/>
        </p:nvSpPr>
        <p:spPr>
          <a:xfrm>
            <a:off x="4351372" y="4710000"/>
            <a:ext cx="4413571" cy="6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856" name="Rectangle 30855">
            <a:extLst>
              <a:ext uri="{FF2B5EF4-FFF2-40B4-BE49-F238E27FC236}">
                <a16:creationId xmlns:a16="http://schemas.microsoft.com/office/drawing/2014/main" id="{1439186B-CD14-D283-73DC-946A9AF0F891}"/>
              </a:ext>
            </a:extLst>
          </p:cNvPr>
          <p:cNvSpPr/>
          <p:nvPr/>
        </p:nvSpPr>
        <p:spPr>
          <a:xfrm>
            <a:off x="8764944" y="4710000"/>
            <a:ext cx="2878416" cy="6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8173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7" name="Rectangle 30856">
            <a:extLst>
              <a:ext uri="{FF2B5EF4-FFF2-40B4-BE49-F238E27FC236}">
                <a16:creationId xmlns:a16="http://schemas.microsoft.com/office/drawing/2014/main" id="{A1EB3C7D-AFAD-FE20-75C1-DC29518D90BE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KPI DASHBOARD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859" name="Rectangle 30858">
            <a:extLst>
              <a:ext uri="{FF2B5EF4-FFF2-40B4-BE49-F238E27FC236}">
                <a16:creationId xmlns:a16="http://schemas.microsoft.com/office/drawing/2014/main" id="{0786E642-1115-D28E-399A-8A1D87875AE7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862" name="Rectangle 30861">
            <a:extLst>
              <a:ext uri="{FF2B5EF4-FFF2-40B4-BE49-F238E27FC236}">
                <a16:creationId xmlns:a16="http://schemas.microsoft.com/office/drawing/2014/main" id="{43C5EFC9-302B-EDC6-C5D4-19B42E4AA5F2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866" name="Rectangle 30865">
            <a:extLst>
              <a:ext uri="{FF2B5EF4-FFF2-40B4-BE49-F238E27FC236}">
                <a16:creationId xmlns:a16="http://schemas.microsoft.com/office/drawing/2014/main" id="{962EB158-293E-893E-738E-DA2DE4D81B02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871" name="Rectangle 30870">
            <a:extLst>
              <a:ext uri="{FF2B5EF4-FFF2-40B4-BE49-F238E27FC236}">
                <a16:creationId xmlns:a16="http://schemas.microsoft.com/office/drawing/2014/main" id="{41A1D7D7-68AD-045E-2FC0-C5A4761CD115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21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877" name="Rectangle 30876">
            <a:extLst>
              <a:ext uri="{FF2B5EF4-FFF2-40B4-BE49-F238E27FC236}">
                <a16:creationId xmlns:a16="http://schemas.microsoft.com/office/drawing/2014/main" id="{7B26BCAB-571E-C2AF-62AB-C266778A2F50}"/>
              </a:ext>
            </a:extLst>
          </p:cNvPr>
          <p:cNvSpPr/>
          <p:nvPr/>
        </p:nvSpPr>
        <p:spPr>
          <a:xfrm>
            <a:off x="548640" y="1850000"/>
            <a:ext cx="2586180" cy="24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84" name="Rectangle 30883">
            <a:extLst>
              <a:ext uri="{FF2B5EF4-FFF2-40B4-BE49-F238E27FC236}">
                <a16:creationId xmlns:a16="http://schemas.microsoft.com/office/drawing/2014/main" id="{6C943C6B-1B88-180C-20F4-C5A6E93FF072}"/>
              </a:ext>
            </a:extLst>
          </p:cNvPr>
          <p:cNvSpPr/>
          <p:nvPr/>
        </p:nvSpPr>
        <p:spPr>
          <a:xfrm>
            <a:off x="648640" y="2403260"/>
            <a:ext cx="2386180" cy="648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XX億円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892" name="Rectangle 30891">
            <a:extLst>
              <a:ext uri="{FF2B5EF4-FFF2-40B4-BE49-F238E27FC236}">
                <a16:creationId xmlns:a16="http://schemas.microsoft.com/office/drawing/2014/main" id="{42EF0251-A753-EBFF-3934-1DC1A1327F8E}"/>
              </a:ext>
            </a:extLst>
          </p:cNvPr>
          <p:cNvSpPr/>
          <p:nvPr/>
        </p:nvSpPr>
        <p:spPr>
          <a:xfrm>
            <a:off x="648640" y="3051580"/>
            <a:ext cx="238618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
項目 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901" name="Rectangle 30900">
            <a:extLst>
              <a:ext uri="{FF2B5EF4-FFF2-40B4-BE49-F238E27FC236}">
                <a16:creationId xmlns:a16="http://schemas.microsoft.com/office/drawing/2014/main" id="{CEA2D123-3827-4982-B327-54B6D58E38B4}"/>
              </a:ext>
            </a:extLst>
          </p:cNvPr>
          <p:cNvSpPr/>
          <p:nvPr/>
        </p:nvSpPr>
        <p:spPr>
          <a:xfrm>
            <a:off x="3384820" y="1850000"/>
            <a:ext cx="2586180" cy="24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11" name="Rectangle 30910">
            <a:extLst>
              <a:ext uri="{FF2B5EF4-FFF2-40B4-BE49-F238E27FC236}">
                <a16:creationId xmlns:a16="http://schemas.microsoft.com/office/drawing/2014/main" id="{8B185F0D-F973-1FD6-16AE-9EDC89FB5ED3}"/>
              </a:ext>
            </a:extLst>
          </p:cNvPr>
          <p:cNvSpPr/>
          <p:nvPr/>
        </p:nvSpPr>
        <p:spPr>
          <a:xfrm>
            <a:off x="3484820" y="2403260"/>
            <a:ext cx="2386180" cy="648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922" name="Rectangle 30921">
            <a:extLst>
              <a:ext uri="{FF2B5EF4-FFF2-40B4-BE49-F238E27FC236}">
                <a16:creationId xmlns:a16="http://schemas.microsoft.com/office/drawing/2014/main" id="{9F836C16-990B-6FCF-DB2A-3972ABCFB0A1}"/>
              </a:ext>
            </a:extLst>
          </p:cNvPr>
          <p:cNvSpPr/>
          <p:nvPr/>
        </p:nvSpPr>
        <p:spPr>
          <a:xfrm>
            <a:off x="3484820" y="3051580"/>
            <a:ext cx="238618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
項目 +XXpt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934" name="Rectangle 30933">
            <a:extLst>
              <a:ext uri="{FF2B5EF4-FFF2-40B4-BE49-F238E27FC236}">
                <a16:creationId xmlns:a16="http://schemas.microsoft.com/office/drawing/2014/main" id="{99F59311-FEC0-8A94-D668-3CE3952045AE}"/>
              </a:ext>
            </a:extLst>
          </p:cNvPr>
          <p:cNvSpPr/>
          <p:nvPr/>
        </p:nvSpPr>
        <p:spPr>
          <a:xfrm>
            <a:off x="6221000" y="1850000"/>
            <a:ext cx="2586180" cy="24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47" name="Rectangle 30946">
            <a:extLst>
              <a:ext uri="{FF2B5EF4-FFF2-40B4-BE49-F238E27FC236}">
                <a16:creationId xmlns:a16="http://schemas.microsoft.com/office/drawing/2014/main" id="{BA27C9A1-F1BC-191C-9D5D-1CD740DF6C49}"/>
              </a:ext>
            </a:extLst>
          </p:cNvPr>
          <p:cNvSpPr/>
          <p:nvPr/>
        </p:nvSpPr>
        <p:spPr>
          <a:xfrm>
            <a:off x="6321000" y="2403260"/>
            <a:ext cx="2386180" cy="648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XX社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961" name="Rectangle 30960">
            <a:extLst>
              <a:ext uri="{FF2B5EF4-FFF2-40B4-BE49-F238E27FC236}">
                <a16:creationId xmlns:a16="http://schemas.microsoft.com/office/drawing/2014/main" id="{F68B8C28-B333-3AC5-DF66-BBC5A358B688}"/>
              </a:ext>
            </a:extLst>
          </p:cNvPr>
          <p:cNvSpPr/>
          <p:nvPr/>
        </p:nvSpPr>
        <p:spPr>
          <a:xfrm>
            <a:off x="6321000" y="3051580"/>
            <a:ext cx="238618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
項目 +XX%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0976" name="Rectangle 30975">
            <a:extLst>
              <a:ext uri="{FF2B5EF4-FFF2-40B4-BE49-F238E27FC236}">
                <a16:creationId xmlns:a16="http://schemas.microsoft.com/office/drawing/2014/main" id="{540B730D-35D9-FEF2-C90F-2A1EC3FD9C93}"/>
              </a:ext>
            </a:extLst>
          </p:cNvPr>
          <p:cNvSpPr/>
          <p:nvPr/>
        </p:nvSpPr>
        <p:spPr>
          <a:xfrm>
            <a:off x="9057180" y="1850000"/>
            <a:ext cx="2586180" cy="24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92" name="Rectangle 30991">
            <a:extLst>
              <a:ext uri="{FF2B5EF4-FFF2-40B4-BE49-F238E27FC236}">
                <a16:creationId xmlns:a16="http://schemas.microsoft.com/office/drawing/2014/main" id="{8D41C69E-EE3D-71F7-C687-18120589E84A}"/>
              </a:ext>
            </a:extLst>
          </p:cNvPr>
          <p:cNvSpPr/>
          <p:nvPr/>
        </p:nvSpPr>
        <p:spPr>
          <a:xfrm>
            <a:off x="9157180" y="2403260"/>
            <a:ext cx="2386180" cy="648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XX点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009" name="Rectangle 31008">
            <a:extLst>
              <a:ext uri="{FF2B5EF4-FFF2-40B4-BE49-F238E27FC236}">
                <a16:creationId xmlns:a16="http://schemas.microsoft.com/office/drawing/2014/main" id="{5F680C83-9AB5-6542-C33B-5A2B9D01CC79}"/>
              </a:ext>
            </a:extLst>
          </p:cNvPr>
          <p:cNvSpPr/>
          <p:nvPr/>
        </p:nvSpPr>
        <p:spPr>
          <a:xfrm>
            <a:off x="9157180" y="3051580"/>
            <a:ext cx="238618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
XX点満点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027" name="Rectangle 31026">
            <a:extLst>
              <a:ext uri="{FF2B5EF4-FFF2-40B4-BE49-F238E27FC236}">
                <a16:creationId xmlns:a16="http://schemas.microsoft.com/office/drawing/2014/main" id="{755B53E3-4242-6FC6-A85F-33F4C19F3DE4}"/>
              </a:ext>
            </a:extLst>
          </p:cNvPr>
          <p:cNvSpPr/>
          <p:nvPr/>
        </p:nvSpPr>
        <p:spPr>
          <a:xfrm>
            <a:off x="548640" y="4500000"/>
            <a:ext cx="11094720" cy="11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46" name="Rectangle 31045">
            <a:extLst>
              <a:ext uri="{FF2B5EF4-FFF2-40B4-BE49-F238E27FC236}">
                <a16:creationId xmlns:a16="http://schemas.microsoft.com/office/drawing/2014/main" id="{0CE7411C-69C4-EDC9-A0D0-24473839EB9D}"/>
              </a:ext>
            </a:extLst>
          </p:cNvPr>
          <p:cNvSpPr/>
          <p:nvPr/>
        </p:nvSpPr>
        <p:spPr>
          <a:xfrm>
            <a:off x="848640" y="4500000"/>
            <a:ext cx="10494720" cy="11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566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6" name="Rectangle 31065">
            <a:extLst>
              <a:ext uri="{FF2B5EF4-FFF2-40B4-BE49-F238E27FC236}">
                <a16:creationId xmlns:a16="http://schemas.microsoft.com/office/drawing/2014/main" id="{3784DB64-C368-F812-7FCE-6815885056AE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PROGRESS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087" name="Rectangle 31086">
            <a:extLst>
              <a:ext uri="{FF2B5EF4-FFF2-40B4-BE49-F238E27FC236}">
                <a16:creationId xmlns:a16="http://schemas.microsoft.com/office/drawing/2014/main" id="{722E6B93-F3A3-45C6-13A4-8A5D5E3BFAE4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109" name="Rectangle 31108">
            <a:extLst>
              <a:ext uri="{FF2B5EF4-FFF2-40B4-BE49-F238E27FC236}">
                <a16:creationId xmlns:a16="http://schemas.microsoft.com/office/drawing/2014/main" id="{67803BBC-099E-4BFC-3AC7-BCD09FFFD39D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132" name="Rectangle 31131">
            <a:extLst>
              <a:ext uri="{FF2B5EF4-FFF2-40B4-BE49-F238E27FC236}">
                <a16:creationId xmlns:a16="http://schemas.microsoft.com/office/drawing/2014/main" id="{05929EE9-BCBE-53C5-B44C-76E715136BB9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156" name="Rectangle 31155">
            <a:extLst>
              <a:ext uri="{FF2B5EF4-FFF2-40B4-BE49-F238E27FC236}">
                <a16:creationId xmlns:a16="http://schemas.microsoft.com/office/drawing/2014/main" id="{68EAE851-BE05-584E-E42A-C30230724D5A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22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181" name="Rectangle 31180">
            <a:extLst>
              <a:ext uri="{FF2B5EF4-FFF2-40B4-BE49-F238E27FC236}">
                <a16:creationId xmlns:a16="http://schemas.microsoft.com/office/drawing/2014/main" id="{404104AB-CE19-4489-FB91-92C3B13C05C6}"/>
              </a:ext>
            </a:extLst>
          </p:cNvPr>
          <p:cNvSpPr/>
          <p:nvPr/>
        </p:nvSpPr>
        <p:spPr>
          <a:xfrm>
            <a:off x="548640" y="1800000"/>
            <a:ext cx="27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207" name="Rectangle 31206">
            <a:extLst>
              <a:ext uri="{FF2B5EF4-FFF2-40B4-BE49-F238E27FC236}">
                <a16:creationId xmlns:a16="http://schemas.microsoft.com/office/drawing/2014/main" id="{A8893D0B-C27C-695E-3527-930D709F32CD}"/>
              </a:ext>
            </a:extLst>
          </p:cNvPr>
          <p:cNvSpPr/>
          <p:nvPr/>
        </p:nvSpPr>
        <p:spPr>
          <a:xfrm>
            <a:off x="3348640" y="1950000"/>
            <a:ext cx="6300000" cy="2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34" name="Rectangle 31233">
            <a:extLst>
              <a:ext uri="{FF2B5EF4-FFF2-40B4-BE49-F238E27FC236}">
                <a16:creationId xmlns:a16="http://schemas.microsoft.com/office/drawing/2014/main" id="{68868032-35CF-775F-9AA6-4E608C187448}"/>
              </a:ext>
            </a:extLst>
          </p:cNvPr>
          <p:cNvSpPr/>
          <p:nvPr/>
        </p:nvSpPr>
        <p:spPr>
          <a:xfrm>
            <a:off x="3348640" y="1950000"/>
            <a:ext cx="6300000" cy="2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62" name="Rectangle 31261">
            <a:extLst>
              <a:ext uri="{FF2B5EF4-FFF2-40B4-BE49-F238E27FC236}">
                <a16:creationId xmlns:a16="http://schemas.microsoft.com/office/drawing/2014/main" id="{92C48B10-DDBE-6DF4-76E5-5543B4BF1B62}"/>
              </a:ext>
            </a:extLst>
          </p:cNvPr>
          <p:cNvSpPr/>
          <p:nvPr/>
        </p:nvSpPr>
        <p:spPr>
          <a:xfrm>
            <a:off x="9798640" y="1800000"/>
            <a:ext cx="15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291" name="Rectangle 31290">
            <a:extLst>
              <a:ext uri="{FF2B5EF4-FFF2-40B4-BE49-F238E27FC236}">
                <a16:creationId xmlns:a16="http://schemas.microsoft.com/office/drawing/2014/main" id="{AAB3703E-CEF6-57C7-728A-CC3C2E443EC0}"/>
              </a:ext>
            </a:extLst>
          </p:cNvPr>
          <p:cNvSpPr/>
          <p:nvPr/>
        </p:nvSpPr>
        <p:spPr>
          <a:xfrm>
            <a:off x="548640" y="2580000"/>
            <a:ext cx="27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321" name="Rectangle 31320">
            <a:extLst>
              <a:ext uri="{FF2B5EF4-FFF2-40B4-BE49-F238E27FC236}">
                <a16:creationId xmlns:a16="http://schemas.microsoft.com/office/drawing/2014/main" id="{D2627887-DE40-5042-AD0B-0D7A0A12ADCC}"/>
              </a:ext>
            </a:extLst>
          </p:cNvPr>
          <p:cNvSpPr/>
          <p:nvPr/>
        </p:nvSpPr>
        <p:spPr>
          <a:xfrm>
            <a:off x="3348640" y="2730000"/>
            <a:ext cx="6300000" cy="2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52" name="Rectangle 31351">
            <a:extLst>
              <a:ext uri="{FF2B5EF4-FFF2-40B4-BE49-F238E27FC236}">
                <a16:creationId xmlns:a16="http://schemas.microsoft.com/office/drawing/2014/main" id="{ADAE1396-D4F5-BBB3-7EE5-FFC473F982FB}"/>
              </a:ext>
            </a:extLst>
          </p:cNvPr>
          <p:cNvSpPr/>
          <p:nvPr/>
        </p:nvSpPr>
        <p:spPr>
          <a:xfrm>
            <a:off x="3348640" y="2730000"/>
            <a:ext cx="6300000" cy="2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84" name="Rectangle 31383">
            <a:extLst>
              <a:ext uri="{FF2B5EF4-FFF2-40B4-BE49-F238E27FC236}">
                <a16:creationId xmlns:a16="http://schemas.microsoft.com/office/drawing/2014/main" id="{D262A9B8-80BE-7582-0F6D-6A9399B9FF7B}"/>
              </a:ext>
            </a:extLst>
          </p:cNvPr>
          <p:cNvSpPr/>
          <p:nvPr/>
        </p:nvSpPr>
        <p:spPr>
          <a:xfrm>
            <a:off x="9798640" y="2580000"/>
            <a:ext cx="15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417" name="Rectangle 31416">
            <a:extLst>
              <a:ext uri="{FF2B5EF4-FFF2-40B4-BE49-F238E27FC236}">
                <a16:creationId xmlns:a16="http://schemas.microsoft.com/office/drawing/2014/main" id="{DC505A5A-27C4-C110-E17B-1974606A0675}"/>
              </a:ext>
            </a:extLst>
          </p:cNvPr>
          <p:cNvSpPr/>
          <p:nvPr/>
        </p:nvSpPr>
        <p:spPr>
          <a:xfrm>
            <a:off x="548640" y="3360000"/>
            <a:ext cx="27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451" name="Rectangle 31450">
            <a:extLst>
              <a:ext uri="{FF2B5EF4-FFF2-40B4-BE49-F238E27FC236}">
                <a16:creationId xmlns:a16="http://schemas.microsoft.com/office/drawing/2014/main" id="{6DEA9212-BAD2-B814-5873-46D85BB4F3D8}"/>
              </a:ext>
            </a:extLst>
          </p:cNvPr>
          <p:cNvSpPr/>
          <p:nvPr/>
        </p:nvSpPr>
        <p:spPr>
          <a:xfrm>
            <a:off x="3348640" y="3510000"/>
            <a:ext cx="6300000" cy="2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86" name="Rectangle 31485">
            <a:extLst>
              <a:ext uri="{FF2B5EF4-FFF2-40B4-BE49-F238E27FC236}">
                <a16:creationId xmlns:a16="http://schemas.microsoft.com/office/drawing/2014/main" id="{6A78B98E-6E2E-4C93-7E93-C12F795AD791}"/>
              </a:ext>
            </a:extLst>
          </p:cNvPr>
          <p:cNvSpPr/>
          <p:nvPr/>
        </p:nvSpPr>
        <p:spPr>
          <a:xfrm>
            <a:off x="3348640" y="3510000"/>
            <a:ext cx="4536000" cy="2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22" name="Rectangle 31521">
            <a:extLst>
              <a:ext uri="{FF2B5EF4-FFF2-40B4-BE49-F238E27FC236}">
                <a16:creationId xmlns:a16="http://schemas.microsoft.com/office/drawing/2014/main" id="{3C974FA8-0A52-9117-C1CA-19DE80A5DE25}"/>
              </a:ext>
            </a:extLst>
          </p:cNvPr>
          <p:cNvSpPr/>
          <p:nvPr/>
        </p:nvSpPr>
        <p:spPr>
          <a:xfrm>
            <a:off x="9798640" y="3360000"/>
            <a:ext cx="15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559" name="Rectangle 31558">
            <a:extLst>
              <a:ext uri="{FF2B5EF4-FFF2-40B4-BE49-F238E27FC236}">
                <a16:creationId xmlns:a16="http://schemas.microsoft.com/office/drawing/2014/main" id="{C66E3FB3-7D6C-BF77-90D9-64163779D111}"/>
              </a:ext>
            </a:extLst>
          </p:cNvPr>
          <p:cNvSpPr/>
          <p:nvPr/>
        </p:nvSpPr>
        <p:spPr>
          <a:xfrm>
            <a:off x="548640" y="4140000"/>
            <a:ext cx="27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597" name="Rectangle 31596">
            <a:extLst>
              <a:ext uri="{FF2B5EF4-FFF2-40B4-BE49-F238E27FC236}">
                <a16:creationId xmlns:a16="http://schemas.microsoft.com/office/drawing/2014/main" id="{8E64D4F3-5CF6-644A-8806-DA53221F806B}"/>
              </a:ext>
            </a:extLst>
          </p:cNvPr>
          <p:cNvSpPr/>
          <p:nvPr/>
        </p:nvSpPr>
        <p:spPr>
          <a:xfrm>
            <a:off x="3348640" y="4290000"/>
            <a:ext cx="6300000" cy="2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36" name="Rectangle 31635">
            <a:extLst>
              <a:ext uri="{FF2B5EF4-FFF2-40B4-BE49-F238E27FC236}">
                <a16:creationId xmlns:a16="http://schemas.microsoft.com/office/drawing/2014/main" id="{2AD50180-24BB-0D66-236A-CC17C33736FC}"/>
              </a:ext>
            </a:extLst>
          </p:cNvPr>
          <p:cNvSpPr/>
          <p:nvPr/>
        </p:nvSpPr>
        <p:spPr>
          <a:xfrm>
            <a:off x="3348640" y="4290000"/>
            <a:ext cx="3465000" cy="2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76" name="Rectangle 31675">
            <a:extLst>
              <a:ext uri="{FF2B5EF4-FFF2-40B4-BE49-F238E27FC236}">
                <a16:creationId xmlns:a16="http://schemas.microsoft.com/office/drawing/2014/main" id="{EF5BDD85-E58D-7086-F856-A75153B27E22}"/>
              </a:ext>
            </a:extLst>
          </p:cNvPr>
          <p:cNvSpPr/>
          <p:nvPr/>
        </p:nvSpPr>
        <p:spPr>
          <a:xfrm>
            <a:off x="9798640" y="4140000"/>
            <a:ext cx="15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717" name="Rectangle 31716">
            <a:extLst>
              <a:ext uri="{FF2B5EF4-FFF2-40B4-BE49-F238E27FC236}">
                <a16:creationId xmlns:a16="http://schemas.microsoft.com/office/drawing/2014/main" id="{69C227F7-8F07-D25B-7B93-523F5741C060}"/>
              </a:ext>
            </a:extLst>
          </p:cNvPr>
          <p:cNvSpPr/>
          <p:nvPr/>
        </p:nvSpPr>
        <p:spPr>
          <a:xfrm>
            <a:off x="548640" y="4920000"/>
            <a:ext cx="27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759" name="Rectangle 31758">
            <a:extLst>
              <a:ext uri="{FF2B5EF4-FFF2-40B4-BE49-F238E27FC236}">
                <a16:creationId xmlns:a16="http://schemas.microsoft.com/office/drawing/2014/main" id="{4FB4B904-0C66-BFE0-AB48-4A69D87170F8}"/>
              </a:ext>
            </a:extLst>
          </p:cNvPr>
          <p:cNvSpPr/>
          <p:nvPr/>
        </p:nvSpPr>
        <p:spPr>
          <a:xfrm>
            <a:off x="3348640" y="5070000"/>
            <a:ext cx="6300000" cy="2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02" name="Rectangle 31801">
            <a:extLst>
              <a:ext uri="{FF2B5EF4-FFF2-40B4-BE49-F238E27FC236}">
                <a16:creationId xmlns:a16="http://schemas.microsoft.com/office/drawing/2014/main" id="{AB64F815-87DB-FF97-5DDB-25926F6E95BB}"/>
              </a:ext>
            </a:extLst>
          </p:cNvPr>
          <p:cNvSpPr/>
          <p:nvPr/>
        </p:nvSpPr>
        <p:spPr>
          <a:xfrm>
            <a:off x="3348640" y="5070000"/>
            <a:ext cx="2394000" cy="2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46" name="Rectangle 31845">
            <a:extLst>
              <a:ext uri="{FF2B5EF4-FFF2-40B4-BE49-F238E27FC236}">
                <a16:creationId xmlns:a16="http://schemas.microsoft.com/office/drawing/2014/main" id="{D0C36E9D-71F8-19A9-23A4-9712FB8DBB53}"/>
              </a:ext>
            </a:extLst>
          </p:cNvPr>
          <p:cNvSpPr/>
          <p:nvPr/>
        </p:nvSpPr>
        <p:spPr>
          <a:xfrm>
            <a:off x="9798640" y="4920000"/>
            <a:ext cx="15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8710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91" name="Rectangle 31890">
            <a:extLst>
              <a:ext uri="{FF2B5EF4-FFF2-40B4-BE49-F238E27FC236}">
                <a16:creationId xmlns:a16="http://schemas.microsoft.com/office/drawing/2014/main" id="{5F0A7392-4801-8819-196B-A4F96A4D5858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WAFFLE CHART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937" name="Rectangle 31936">
            <a:extLst>
              <a:ext uri="{FF2B5EF4-FFF2-40B4-BE49-F238E27FC236}">
                <a16:creationId xmlns:a16="http://schemas.microsoft.com/office/drawing/2014/main" id="{03D164EF-9246-7333-7B4F-72192E8D324C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1984" name="Rectangle 31983">
            <a:extLst>
              <a:ext uri="{FF2B5EF4-FFF2-40B4-BE49-F238E27FC236}">
                <a16:creationId xmlns:a16="http://schemas.microsoft.com/office/drawing/2014/main" id="{9E52AF14-7E11-C2F6-DD72-4B2863AE1019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2032" name="Rectangle 32031">
            <a:extLst>
              <a:ext uri="{FF2B5EF4-FFF2-40B4-BE49-F238E27FC236}">
                <a16:creationId xmlns:a16="http://schemas.microsoft.com/office/drawing/2014/main" id="{EC5D8DB9-AD8E-D1A2-499C-14F3FFAA6EB2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2081" name="Rectangle 32080">
            <a:extLst>
              <a:ext uri="{FF2B5EF4-FFF2-40B4-BE49-F238E27FC236}">
                <a16:creationId xmlns:a16="http://schemas.microsoft.com/office/drawing/2014/main" id="{8F90BFF1-DF71-5C4A-CB86-7A3046C265FB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23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2131" name="Rectangle 32130">
            <a:extLst>
              <a:ext uri="{FF2B5EF4-FFF2-40B4-BE49-F238E27FC236}">
                <a16:creationId xmlns:a16="http://schemas.microsoft.com/office/drawing/2014/main" id="{5BA3B07E-7B64-A19F-D530-EEE15EFF0E63}"/>
              </a:ext>
            </a:extLst>
          </p:cNvPr>
          <p:cNvSpPr/>
          <p:nvPr/>
        </p:nvSpPr>
        <p:spPr>
          <a:xfrm>
            <a:off x="548640" y="165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82" name="Rectangle 32181">
            <a:extLst>
              <a:ext uri="{FF2B5EF4-FFF2-40B4-BE49-F238E27FC236}">
                <a16:creationId xmlns:a16="http://schemas.microsoft.com/office/drawing/2014/main" id="{2C08D786-C5FA-3BDF-BE5D-57BD70DFCAF4}"/>
              </a:ext>
            </a:extLst>
          </p:cNvPr>
          <p:cNvSpPr/>
          <p:nvPr/>
        </p:nvSpPr>
        <p:spPr>
          <a:xfrm>
            <a:off x="938640" y="165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34" name="Rectangle 32233">
            <a:extLst>
              <a:ext uri="{FF2B5EF4-FFF2-40B4-BE49-F238E27FC236}">
                <a16:creationId xmlns:a16="http://schemas.microsoft.com/office/drawing/2014/main" id="{B12B580B-9E27-3364-4D7D-FE187049CF0B}"/>
              </a:ext>
            </a:extLst>
          </p:cNvPr>
          <p:cNvSpPr/>
          <p:nvPr/>
        </p:nvSpPr>
        <p:spPr>
          <a:xfrm>
            <a:off x="1328640" y="165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87" name="Rectangle 32286">
            <a:extLst>
              <a:ext uri="{FF2B5EF4-FFF2-40B4-BE49-F238E27FC236}">
                <a16:creationId xmlns:a16="http://schemas.microsoft.com/office/drawing/2014/main" id="{373FE494-DA19-63D3-08BC-9467DC1A30F7}"/>
              </a:ext>
            </a:extLst>
          </p:cNvPr>
          <p:cNvSpPr/>
          <p:nvPr/>
        </p:nvSpPr>
        <p:spPr>
          <a:xfrm>
            <a:off x="1718640" y="165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41" name="Rectangle 32340">
            <a:extLst>
              <a:ext uri="{FF2B5EF4-FFF2-40B4-BE49-F238E27FC236}">
                <a16:creationId xmlns:a16="http://schemas.microsoft.com/office/drawing/2014/main" id="{238010DC-7F25-0351-2AD3-59BBFDAEBD9F}"/>
              </a:ext>
            </a:extLst>
          </p:cNvPr>
          <p:cNvSpPr/>
          <p:nvPr/>
        </p:nvSpPr>
        <p:spPr>
          <a:xfrm>
            <a:off x="2108640" y="165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96" name="Rectangle 32395">
            <a:extLst>
              <a:ext uri="{FF2B5EF4-FFF2-40B4-BE49-F238E27FC236}">
                <a16:creationId xmlns:a16="http://schemas.microsoft.com/office/drawing/2014/main" id="{1AF34F9A-2493-D04E-D15F-2663CB7B37BD}"/>
              </a:ext>
            </a:extLst>
          </p:cNvPr>
          <p:cNvSpPr/>
          <p:nvPr/>
        </p:nvSpPr>
        <p:spPr>
          <a:xfrm>
            <a:off x="2498640" y="165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52" name="Rectangle 32451">
            <a:extLst>
              <a:ext uri="{FF2B5EF4-FFF2-40B4-BE49-F238E27FC236}">
                <a16:creationId xmlns:a16="http://schemas.microsoft.com/office/drawing/2014/main" id="{D535345E-71CB-4048-6EBC-801CBDBC1A98}"/>
              </a:ext>
            </a:extLst>
          </p:cNvPr>
          <p:cNvSpPr/>
          <p:nvPr/>
        </p:nvSpPr>
        <p:spPr>
          <a:xfrm>
            <a:off x="2888640" y="165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09" name="Rectangle 32508">
            <a:extLst>
              <a:ext uri="{FF2B5EF4-FFF2-40B4-BE49-F238E27FC236}">
                <a16:creationId xmlns:a16="http://schemas.microsoft.com/office/drawing/2014/main" id="{5082FA41-C1C6-CE8F-55D3-8F85A0D9FB3E}"/>
              </a:ext>
            </a:extLst>
          </p:cNvPr>
          <p:cNvSpPr/>
          <p:nvPr/>
        </p:nvSpPr>
        <p:spPr>
          <a:xfrm>
            <a:off x="3278640" y="165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67" name="Rectangle 32566">
            <a:extLst>
              <a:ext uri="{FF2B5EF4-FFF2-40B4-BE49-F238E27FC236}">
                <a16:creationId xmlns:a16="http://schemas.microsoft.com/office/drawing/2014/main" id="{9D0558C9-AD39-18C1-BE6D-D91E9F932EC5}"/>
              </a:ext>
            </a:extLst>
          </p:cNvPr>
          <p:cNvSpPr/>
          <p:nvPr/>
        </p:nvSpPr>
        <p:spPr>
          <a:xfrm>
            <a:off x="3668640" y="165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26" name="Rectangle 32625">
            <a:extLst>
              <a:ext uri="{FF2B5EF4-FFF2-40B4-BE49-F238E27FC236}">
                <a16:creationId xmlns:a16="http://schemas.microsoft.com/office/drawing/2014/main" id="{D6FDA045-F1CA-0B1F-BF9B-E839F95A45A3}"/>
              </a:ext>
            </a:extLst>
          </p:cNvPr>
          <p:cNvSpPr/>
          <p:nvPr/>
        </p:nvSpPr>
        <p:spPr>
          <a:xfrm>
            <a:off x="4058640" y="165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86" name="Rectangle 32685">
            <a:extLst>
              <a:ext uri="{FF2B5EF4-FFF2-40B4-BE49-F238E27FC236}">
                <a16:creationId xmlns:a16="http://schemas.microsoft.com/office/drawing/2014/main" id="{88D14E4E-F9EA-8BA8-277B-124690B4E66B}"/>
              </a:ext>
            </a:extLst>
          </p:cNvPr>
          <p:cNvSpPr/>
          <p:nvPr/>
        </p:nvSpPr>
        <p:spPr>
          <a:xfrm>
            <a:off x="548640" y="204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47" name="Rectangle 32746">
            <a:extLst>
              <a:ext uri="{FF2B5EF4-FFF2-40B4-BE49-F238E27FC236}">
                <a16:creationId xmlns:a16="http://schemas.microsoft.com/office/drawing/2014/main" id="{2D176B26-C776-F615-F805-2A2711597D9A}"/>
              </a:ext>
            </a:extLst>
          </p:cNvPr>
          <p:cNvSpPr/>
          <p:nvPr/>
        </p:nvSpPr>
        <p:spPr>
          <a:xfrm>
            <a:off x="938640" y="204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09" name="Rectangle 32808">
            <a:extLst>
              <a:ext uri="{FF2B5EF4-FFF2-40B4-BE49-F238E27FC236}">
                <a16:creationId xmlns:a16="http://schemas.microsoft.com/office/drawing/2014/main" id="{8D77CDA8-5FBD-B990-BFC6-6848EA3EC9B4}"/>
              </a:ext>
            </a:extLst>
          </p:cNvPr>
          <p:cNvSpPr/>
          <p:nvPr/>
        </p:nvSpPr>
        <p:spPr>
          <a:xfrm>
            <a:off x="1328640" y="204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72" name="Rectangle 32871">
            <a:extLst>
              <a:ext uri="{FF2B5EF4-FFF2-40B4-BE49-F238E27FC236}">
                <a16:creationId xmlns:a16="http://schemas.microsoft.com/office/drawing/2014/main" id="{C4796B8F-BD18-036B-2850-A108A00C16E8}"/>
              </a:ext>
            </a:extLst>
          </p:cNvPr>
          <p:cNvSpPr/>
          <p:nvPr/>
        </p:nvSpPr>
        <p:spPr>
          <a:xfrm>
            <a:off x="1718640" y="204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36" name="Rectangle 32935">
            <a:extLst>
              <a:ext uri="{FF2B5EF4-FFF2-40B4-BE49-F238E27FC236}">
                <a16:creationId xmlns:a16="http://schemas.microsoft.com/office/drawing/2014/main" id="{2952E272-94EB-49F7-F24E-436A3F572F07}"/>
              </a:ext>
            </a:extLst>
          </p:cNvPr>
          <p:cNvSpPr/>
          <p:nvPr/>
        </p:nvSpPr>
        <p:spPr>
          <a:xfrm>
            <a:off x="2108640" y="204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01" name="Rectangle 33000">
            <a:extLst>
              <a:ext uri="{FF2B5EF4-FFF2-40B4-BE49-F238E27FC236}">
                <a16:creationId xmlns:a16="http://schemas.microsoft.com/office/drawing/2014/main" id="{A459C491-6F55-D48F-A9A2-C140E919A5F5}"/>
              </a:ext>
            </a:extLst>
          </p:cNvPr>
          <p:cNvSpPr/>
          <p:nvPr/>
        </p:nvSpPr>
        <p:spPr>
          <a:xfrm>
            <a:off x="2498640" y="204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67" name="Rectangle 33066">
            <a:extLst>
              <a:ext uri="{FF2B5EF4-FFF2-40B4-BE49-F238E27FC236}">
                <a16:creationId xmlns:a16="http://schemas.microsoft.com/office/drawing/2014/main" id="{93E3B275-4932-F3B0-411B-C19260F4C482}"/>
              </a:ext>
            </a:extLst>
          </p:cNvPr>
          <p:cNvSpPr/>
          <p:nvPr/>
        </p:nvSpPr>
        <p:spPr>
          <a:xfrm>
            <a:off x="2888640" y="204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34" name="Rectangle 33133">
            <a:extLst>
              <a:ext uri="{FF2B5EF4-FFF2-40B4-BE49-F238E27FC236}">
                <a16:creationId xmlns:a16="http://schemas.microsoft.com/office/drawing/2014/main" id="{0D668D86-BC17-5BD5-2ED9-21D64F9C0EEE}"/>
              </a:ext>
            </a:extLst>
          </p:cNvPr>
          <p:cNvSpPr/>
          <p:nvPr/>
        </p:nvSpPr>
        <p:spPr>
          <a:xfrm>
            <a:off x="3278640" y="204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02" name="Rectangle 33201">
            <a:extLst>
              <a:ext uri="{FF2B5EF4-FFF2-40B4-BE49-F238E27FC236}">
                <a16:creationId xmlns:a16="http://schemas.microsoft.com/office/drawing/2014/main" id="{4C6FDAB7-A691-895A-24E8-F000ED887F62}"/>
              </a:ext>
            </a:extLst>
          </p:cNvPr>
          <p:cNvSpPr/>
          <p:nvPr/>
        </p:nvSpPr>
        <p:spPr>
          <a:xfrm>
            <a:off x="3668640" y="204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71" name="Rectangle 33270">
            <a:extLst>
              <a:ext uri="{FF2B5EF4-FFF2-40B4-BE49-F238E27FC236}">
                <a16:creationId xmlns:a16="http://schemas.microsoft.com/office/drawing/2014/main" id="{1AB22FB4-051A-11FE-4B69-8618E8F2CE9D}"/>
              </a:ext>
            </a:extLst>
          </p:cNvPr>
          <p:cNvSpPr/>
          <p:nvPr/>
        </p:nvSpPr>
        <p:spPr>
          <a:xfrm>
            <a:off x="4058640" y="204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41" name="Rectangle 33340">
            <a:extLst>
              <a:ext uri="{FF2B5EF4-FFF2-40B4-BE49-F238E27FC236}">
                <a16:creationId xmlns:a16="http://schemas.microsoft.com/office/drawing/2014/main" id="{FB64C267-18D9-4810-108A-7174414F868A}"/>
              </a:ext>
            </a:extLst>
          </p:cNvPr>
          <p:cNvSpPr/>
          <p:nvPr/>
        </p:nvSpPr>
        <p:spPr>
          <a:xfrm>
            <a:off x="548640" y="243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12" name="Rectangle 33411">
            <a:extLst>
              <a:ext uri="{FF2B5EF4-FFF2-40B4-BE49-F238E27FC236}">
                <a16:creationId xmlns:a16="http://schemas.microsoft.com/office/drawing/2014/main" id="{576E56DE-9EC2-0F5B-6541-18725BD398B7}"/>
              </a:ext>
            </a:extLst>
          </p:cNvPr>
          <p:cNvSpPr/>
          <p:nvPr/>
        </p:nvSpPr>
        <p:spPr>
          <a:xfrm>
            <a:off x="938640" y="243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84" name="Rectangle 33483">
            <a:extLst>
              <a:ext uri="{FF2B5EF4-FFF2-40B4-BE49-F238E27FC236}">
                <a16:creationId xmlns:a16="http://schemas.microsoft.com/office/drawing/2014/main" id="{B54241F9-B9DE-B9B2-3967-C83127EAF4E0}"/>
              </a:ext>
            </a:extLst>
          </p:cNvPr>
          <p:cNvSpPr/>
          <p:nvPr/>
        </p:nvSpPr>
        <p:spPr>
          <a:xfrm>
            <a:off x="1328640" y="243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57" name="Rectangle 33556">
            <a:extLst>
              <a:ext uri="{FF2B5EF4-FFF2-40B4-BE49-F238E27FC236}">
                <a16:creationId xmlns:a16="http://schemas.microsoft.com/office/drawing/2014/main" id="{F248AC98-A1BE-4531-9149-482E2A8B2A60}"/>
              </a:ext>
            </a:extLst>
          </p:cNvPr>
          <p:cNvSpPr/>
          <p:nvPr/>
        </p:nvSpPr>
        <p:spPr>
          <a:xfrm>
            <a:off x="1718640" y="243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31" name="Rectangle 33630">
            <a:extLst>
              <a:ext uri="{FF2B5EF4-FFF2-40B4-BE49-F238E27FC236}">
                <a16:creationId xmlns:a16="http://schemas.microsoft.com/office/drawing/2014/main" id="{BBC19C35-4398-59AE-67BE-2327FF087CB5}"/>
              </a:ext>
            </a:extLst>
          </p:cNvPr>
          <p:cNvSpPr/>
          <p:nvPr/>
        </p:nvSpPr>
        <p:spPr>
          <a:xfrm>
            <a:off x="2108640" y="243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06" name="Rectangle 33705">
            <a:extLst>
              <a:ext uri="{FF2B5EF4-FFF2-40B4-BE49-F238E27FC236}">
                <a16:creationId xmlns:a16="http://schemas.microsoft.com/office/drawing/2014/main" id="{8CFAD460-20E0-8268-E620-2E7CEBF30C12}"/>
              </a:ext>
            </a:extLst>
          </p:cNvPr>
          <p:cNvSpPr/>
          <p:nvPr/>
        </p:nvSpPr>
        <p:spPr>
          <a:xfrm>
            <a:off x="2498640" y="243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82" name="Rectangle 33781">
            <a:extLst>
              <a:ext uri="{FF2B5EF4-FFF2-40B4-BE49-F238E27FC236}">
                <a16:creationId xmlns:a16="http://schemas.microsoft.com/office/drawing/2014/main" id="{1E0B1C5C-B070-BF09-8CA9-48FACB44256F}"/>
              </a:ext>
            </a:extLst>
          </p:cNvPr>
          <p:cNvSpPr/>
          <p:nvPr/>
        </p:nvSpPr>
        <p:spPr>
          <a:xfrm>
            <a:off x="2888640" y="243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59" name="Rectangle 33858">
            <a:extLst>
              <a:ext uri="{FF2B5EF4-FFF2-40B4-BE49-F238E27FC236}">
                <a16:creationId xmlns:a16="http://schemas.microsoft.com/office/drawing/2014/main" id="{1D2DF01C-6C8B-C5DC-81B8-3F268E5CE62D}"/>
              </a:ext>
            </a:extLst>
          </p:cNvPr>
          <p:cNvSpPr/>
          <p:nvPr/>
        </p:nvSpPr>
        <p:spPr>
          <a:xfrm>
            <a:off x="3278640" y="243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37" name="Rectangle 33936">
            <a:extLst>
              <a:ext uri="{FF2B5EF4-FFF2-40B4-BE49-F238E27FC236}">
                <a16:creationId xmlns:a16="http://schemas.microsoft.com/office/drawing/2014/main" id="{57F9BCB8-E784-A9CD-5B14-36B65677481B}"/>
              </a:ext>
            </a:extLst>
          </p:cNvPr>
          <p:cNvSpPr/>
          <p:nvPr/>
        </p:nvSpPr>
        <p:spPr>
          <a:xfrm>
            <a:off x="3668640" y="243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16" name="Rectangle 34015">
            <a:extLst>
              <a:ext uri="{FF2B5EF4-FFF2-40B4-BE49-F238E27FC236}">
                <a16:creationId xmlns:a16="http://schemas.microsoft.com/office/drawing/2014/main" id="{DDDF22AE-8DD3-A1B0-8D7F-ACF7501E5CFF}"/>
              </a:ext>
            </a:extLst>
          </p:cNvPr>
          <p:cNvSpPr/>
          <p:nvPr/>
        </p:nvSpPr>
        <p:spPr>
          <a:xfrm>
            <a:off x="4058640" y="243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96" name="Rectangle 34095">
            <a:extLst>
              <a:ext uri="{FF2B5EF4-FFF2-40B4-BE49-F238E27FC236}">
                <a16:creationId xmlns:a16="http://schemas.microsoft.com/office/drawing/2014/main" id="{B025BE2F-5C6C-8289-A7C0-A5E5D49E201E}"/>
              </a:ext>
            </a:extLst>
          </p:cNvPr>
          <p:cNvSpPr/>
          <p:nvPr/>
        </p:nvSpPr>
        <p:spPr>
          <a:xfrm>
            <a:off x="548640" y="282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77" name="Rectangle 34176">
            <a:extLst>
              <a:ext uri="{FF2B5EF4-FFF2-40B4-BE49-F238E27FC236}">
                <a16:creationId xmlns:a16="http://schemas.microsoft.com/office/drawing/2014/main" id="{9FC62F85-F825-D246-FA01-795F8649EFD6}"/>
              </a:ext>
            </a:extLst>
          </p:cNvPr>
          <p:cNvSpPr/>
          <p:nvPr/>
        </p:nvSpPr>
        <p:spPr>
          <a:xfrm>
            <a:off x="938640" y="282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59" name="Rectangle 34258">
            <a:extLst>
              <a:ext uri="{FF2B5EF4-FFF2-40B4-BE49-F238E27FC236}">
                <a16:creationId xmlns:a16="http://schemas.microsoft.com/office/drawing/2014/main" id="{3EC05297-880A-BD7E-BF60-F26C31F15A94}"/>
              </a:ext>
            </a:extLst>
          </p:cNvPr>
          <p:cNvSpPr/>
          <p:nvPr/>
        </p:nvSpPr>
        <p:spPr>
          <a:xfrm>
            <a:off x="1328640" y="282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42" name="Rectangle 34341">
            <a:extLst>
              <a:ext uri="{FF2B5EF4-FFF2-40B4-BE49-F238E27FC236}">
                <a16:creationId xmlns:a16="http://schemas.microsoft.com/office/drawing/2014/main" id="{27608FCD-EA15-270E-1E0B-20E10DAFB59F}"/>
              </a:ext>
            </a:extLst>
          </p:cNvPr>
          <p:cNvSpPr/>
          <p:nvPr/>
        </p:nvSpPr>
        <p:spPr>
          <a:xfrm>
            <a:off x="1718640" y="282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26" name="Rectangle 34425">
            <a:extLst>
              <a:ext uri="{FF2B5EF4-FFF2-40B4-BE49-F238E27FC236}">
                <a16:creationId xmlns:a16="http://schemas.microsoft.com/office/drawing/2014/main" id="{6D6120D2-8AE0-0DAB-0B94-50A3DB9FD1B5}"/>
              </a:ext>
            </a:extLst>
          </p:cNvPr>
          <p:cNvSpPr/>
          <p:nvPr/>
        </p:nvSpPr>
        <p:spPr>
          <a:xfrm>
            <a:off x="2108640" y="282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11" name="Rectangle 34510">
            <a:extLst>
              <a:ext uri="{FF2B5EF4-FFF2-40B4-BE49-F238E27FC236}">
                <a16:creationId xmlns:a16="http://schemas.microsoft.com/office/drawing/2014/main" id="{AF06B01B-4E00-9CAB-DCA8-FE500E3BB039}"/>
              </a:ext>
            </a:extLst>
          </p:cNvPr>
          <p:cNvSpPr/>
          <p:nvPr/>
        </p:nvSpPr>
        <p:spPr>
          <a:xfrm>
            <a:off x="2498640" y="282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97" name="Rectangle 34596">
            <a:extLst>
              <a:ext uri="{FF2B5EF4-FFF2-40B4-BE49-F238E27FC236}">
                <a16:creationId xmlns:a16="http://schemas.microsoft.com/office/drawing/2014/main" id="{01F481EB-0FB0-A663-AF1F-3C6D650FB630}"/>
              </a:ext>
            </a:extLst>
          </p:cNvPr>
          <p:cNvSpPr/>
          <p:nvPr/>
        </p:nvSpPr>
        <p:spPr>
          <a:xfrm>
            <a:off x="2888640" y="282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684" name="Rectangle 34683">
            <a:extLst>
              <a:ext uri="{FF2B5EF4-FFF2-40B4-BE49-F238E27FC236}">
                <a16:creationId xmlns:a16="http://schemas.microsoft.com/office/drawing/2014/main" id="{0574015C-5C14-7A1E-9E9D-80EF00C14CD0}"/>
              </a:ext>
            </a:extLst>
          </p:cNvPr>
          <p:cNvSpPr/>
          <p:nvPr/>
        </p:nvSpPr>
        <p:spPr>
          <a:xfrm>
            <a:off x="3278640" y="282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772" name="Rectangle 34771">
            <a:extLst>
              <a:ext uri="{FF2B5EF4-FFF2-40B4-BE49-F238E27FC236}">
                <a16:creationId xmlns:a16="http://schemas.microsoft.com/office/drawing/2014/main" id="{E32D32DC-2520-67DF-E564-04E9C8112E49}"/>
              </a:ext>
            </a:extLst>
          </p:cNvPr>
          <p:cNvSpPr/>
          <p:nvPr/>
        </p:nvSpPr>
        <p:spPr>
          <a:xfrm>
            <a:off x="3668640" y="282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61" name="Rectangle 34860">
            <a:extLst>
              <a:ext uri="{FF2B5EF4-FFF2-40B4-BE49-F238E27FC236}">
                <a16:creationId xmlns:a16="http://schemas.microsoft.com/office/drawing/2014/main" id="{670C17DB-7697-969C-1CEC-C8F535F3F966}"/>
              </a:ext>
            </a:extLst>
          </p:cNvPr>
          <p:cNvSpPr/>
          <p:nvPr/>
        </p:nvSpPr>
        <p:spPr>
          <a:xfrm>
            <a:off x="4058640" y="282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951" name="Rectangle 34950">
            <a:extLst>
              <a:ext uri="{FF2B5EF4-FFF2-40B4-BE49-F238E27FC236}">
                <a16:creationId xmlns:a16="http://schemas.microsoft.com/office/drawing/2014/main" id="{D470CA27-D458-2378-1F1B-59D7F98938A0}"/>
              </a:ext>
            </a:extLst>
          </p:cNvPr>
          <p:cNvSpPr/>
          <p:nvPr/>
        </p:nvSpPr>
        <p:spPr>
          <a:xfrm>
            <a:off x="548640" y="321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42" name="Rectangle 35041">
            <a:extLst>
              <a:ext uri="{FF2B5EF4-FFF2-40B4-BE49-F238E27FC236}">
                <a16:creationId xmlns:a16="http://schemas.microsoft.com/office/drawing/2014/main" id="{FB5749D8-F521-6B14-C6C7-0FEC78FF3F28}"/>
              </a:ext>
            </a:extLst>
          </p:cNvPr>
          <p:cNvSpPr/>
          <p:nvPr/>
        </p:nvSpPr>
        <p:spPr>
          <a:xfrm>
            <a:off x="938640" y="321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34" name="Rectangle 35133">
            <a:extLst>
              <a:ext uri="{FF2B5EF4-FFF2-40B4-BE49-F238E27FC236}">
                <a16:creationId xmlns:a16="http://schemas.microsoft.com/office/drawing/2014/main" id="{5236CE39-7148-AC96-034E-6BEFD7B06B32}"/>
              </a:ext>
            </a:extLst>
          </p:cNvPr>
          <p:cNvSpPr/>
          <p:nvPr/>
        </p:nvSpPr>
        <p:spPr>
          <a:xfrm>
            <a:off x="1328640" y="321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27" name="Rectangle 35226">
            <a:extLst>
              <a:ext uri="{FF2B5EF4-FFF2-40B4-BE49-F238E27FC236}">
                <a16:creationId xmlns:a16="http://schemas.microsoft.com/office/drawing/2014/main" id="{082217E0-AC27-B4A9-9838-F1DA744E57FA}"/>
              </a:ext>
            </a:extLst>
          </p:cNvPr>
          <p:cNvSpPr/>
          <p:nvPr/>
        </p:nvSpPr>
        <p:spPr>
          <a:xfrm>
            <a:off x="1718640" y="321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21" name="Rectangle 35320">
            <a:extLst>
              <a:ext uri="{FF2B5EF4-FFF2-40B4-BE49-F238E27FC236}">
                <a16:creationId xmlns:a16="http://schemas.microsoft.com/office/drawing/2014/main" id="{A2D82219-F7AB-FD9D-B4BB-96FED028C009}"/>
              </a:ext>
            </a:extLst>
          </p:cNvPr>
          <p:cNvSpPr/>
          <p:nvPr/>
        </p:nvSpPr>
        <p:spPr>
          <a:xfrm>
            <a:off x="2108640" y="321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16" name="Rectangle 35415">
            <a:extLst>
              <a:ext uri="{FF2B5EF4-FFF2-40B4-BE49-F238E27FC236}">
                <a16:creationId xmlns:a16="http://schemas.microsoft.com/office/drawing/2014/main" id="{DCBFE7B1-0DA8-CA59-EBEC-24E1E563BB8D}"/>
              </a:ext>
            </a:extLst>
          </p:cNvPr>
          <p:cNvSpPr/>
          <p:nvPr/>
        </p:nvSpPr>
        <p:spPr>
          <a:xfrm>
            <a:off x="2498640" y="321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12" name="Rectangle 35511">
            <a:extLst>
              <a:ext uri="{FF2B5EF4-FFF2-40B4-BE49-F238E27FC236}">
                <a16:creationId xmlns:a16="http://schemas.microsoft.com/office/drawing/2014/main" id="{8FF9ACF2-4FD1-8FEE-9AC1-D6F210451BAB}"/>
              </a:ext>
            </a:extLst>
          </p:cNvPr>
          <p:cNvSpPr/>
          <p:nvPr/>
        </p:nvSpPr>
        <p:spPr>
          <a:xfrm>
            <a:off x="2888640" y="321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09" name="Rectangle 35608">
            <a:extLst>
              <a:ext uri="{FF2B5EF4-FFF2-40B4-BE49-F238E27FC236}">
                <a16:creationId xmlns:a16="http://schemas.microsoft.com/office/drawing/2014/main" id="{26C0DA96-4570-D9ED-9227-6721BD6B73FA}"/>
              </a:ext>
            </a:extLst>
          </p:cNvPr>
          <p:cNvSpPr/>
          <p:nvPr/>
        </p:nvSpPr>
        <p:spPr>
          <a:xfrm>
            <a:off x="3278640" y="321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07" name="Rectangle 35706">
            <a:extLst>
              <a:ext uri="{FF2B5EF4-FFF2-40B4-BE49-F238E27FC236}">
                <a16:creationId xmlns:a16="http://schemas.microsoft.com/office/drawing/2014/main" id="{5A2FF15F-4DA2-B849-DB0E-069530F3A0AD}"/>
              </a:ext>
            </a:extLst>
          </p:cNvPr>
          <p:cNvSpPr/>
          <p:nvPr/>
        </p:nvSpPr>
        <p:spPr>
          <a:xfrm>
            <a:off x="3668640" y="321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06" name="Rectangle 35805">
            <a:extLst>
              <a:ext uri="{FF2B5EF4-FFF2-40B4-BE49-F238E27FC236}">
                <a16:creationId xmlns:a16="http://schemas.microsoft.com/office/drawing/2014/main" id="{B1E815BF-6646-F1BC-A48D-7D650877FBBE}"/>
              </a:ext>
            </a:extLst>
          </p:cNvPr>
          <p:cNvSpPr/>
          <p:nvPr/>
        </p:nvSpPr>
        <p:spPr>
          <a:xfrm>
            <a:off x="4058640" y="321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06" name="Rectangle 35905">
            <a:extLst>
              <a:ext uri="{FF2B5EF4-FFF2-40B4-BE49-F238E27FC236}">
                <a16:creationId xmlns:a16="http://schemas.microsoft.com/office/drawing/2014/main" id="{4DE7961D-3834-DCC0-1877-DB9EB926C2AC}"/>
              </a:ext>
            </a:extLst>
          </p:cNvPr>
          <p:cNvSpPr/>
          <p:nvPr/>
        </p:nvSpPr>
        <p:spPr>
          <a:xfrm>
            <a:off x="548640" y="360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007" name="Rectangle 36006">
            <a:extLst>
              <a:ext uri="{FF2B5EF4-FFF2-40B4-BE49-F238E27FC236}">
                <a16:creationId xmlns:a16="http://schemas.microsoft.com/office/drawing/2014/main" id="{01F93510-F58F-55B8-CE19-31752CE07C65}"/>
              </a:ext>
            </a:extLst>
          </p:cNvPr>
          <p:cNvSpPr/>
          <p:nvPr/>
        </p:nvSpPr>
        <p:spPr>
          <a:xfrm>
            <a:off x="938640" y="360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109" name="Rectangle 36108">
            <a:extLst>
              <a:ext uri="{FF2B5EF4-FFF2-40B4-BE49-F238E27FC236}">
                <a16:creationId xmlns:a16="http://schemas.microsoft.com/office/drawing/2014/main" id="{F15C78A8-3B7B-D499-32B3-BA0D4DFA91A8}"/>
              </a:ext>
            </a:extLst>
          </p:cNvPr>
          <p:cNvSpPr/>
          <p:nvPr/>
        </p:nvSpPr>
        <p:spPr>
          <a:xfrm>
            <a:off x="1328640" y="360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12" name="Rectangle 36211">
            <a:extLst>
              <a:ext uri="{FF2B5EF4-FFF2-40B4-BE49-F238E27FC236}">
                <a16:creationId xmlns:a16="http://schemas.microsoft.com/office/drawing/2014/main" id="{DB3AC3F6-6D7E-D43B-163C-D889DEAD70D2}"/>
              </a:ext>
            </a:extLst>
          </p:cNvPr>
          <p:cNvSpPr/>
          <p:nvPr/>
        </p:nvSpPr>
        <p:spPr>
          <a:xfrm>
            <a:off x="1718640" y="360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16" name="Rectangle 36315">
            <a:extLst>
              <a:ext uri="{FF2B5EF4-FFF2-40B4-BE49-F238E27FC236}">
                <a16:creationId xmlns:a16="http://schemas.microsoft.com/office/drawing/2014/main" id="{8B7999E7-D473-2D05-BEF1-237B17CDDA59}"/>
              </a:ext>
            </a:extLst>
          </p:cNvPr>
          <p:cNvSpPr/>
          <p:nvPr/>
        </p:nvSpPr>
        <p:spPr>
          <a:xfrm>
            <a:off x="2108640" y="360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21" name="Rectangle 36420">
            <a:extLst>
              <a:ext uri="{FF2B5EF4-FFF2-40B4-BE49-F238E27FC236}">
                <a16:creationId xmlns:a16="http://schemas.microsoft.com/office/drawing/2014/main" id="{6ED82A7C-D1C6-B62F-AB19-8797D0FA20A0}"/>
              </a:ext>
            </a:extLst>
          </p:cNvPr>
          <p:cNvSpPr/>
          <p:nvPr/>
        </p:nvSpPr>
        <p:spPr>
          <a:xfrm>
            <a:off x="2498640" y="360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527" name="Rectangle 36526">
            <a:extLst>
              <a:ext uri="{FF2B5EF4-FFF2-40B4-BE49-F238E27FC236}">
                <a16:creationId xmlns:a16="http://schemas.microsoft.com/office/drawing/2014/main" id="{FC99354D-44B9-90C6-C74C-46588862A9FB}"/>
              </a:ext>
            </a:extLst>
          </p:cNvPr>
          <p:cNvSpPr/>
          <p:nvPr/>
        </p:nvSpPr>
        <p:spPr>
          <a:xfrm>
            <a:off x="2888640" y="360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34" name="Rectangle 36633">
            <a:extLst>
              <a:ext uri="{FF2B5EF4-FFF2-40B4-BE49-F238E27FC236}">
                <a16:creationId xmlns:a16="http://schemas.microsoft.com/office/drawing/2014/main" id="{FC22F847-3D1A-3871-83AA-83B40995BF43}"/>
              </a:ext>
            </a:extLst>
          </p:cNvPr>
          <p:cNvSpPr/>
          <p:nvPr/>
        </p:nvSpPr>
        <p:spPr>
          <a:xfrm>
            <a:off x="3278640" y="360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42" name="Rectangle 36741">
            <a:extLst>
              <a:ext uri="{FF2B5EF4-FFF2-40B4-BE49-F238E27FC236}">
                <a16:creationId xmlns:a16="http://schemas.microsoft.com/office/drawing/2014/main" id="{B7CF0B3A-A669-4905-19EE-A6A40F4F2F7C}"/>
              </a:ext>
            </a:extLst>
          </p:cNvPr>
          <p:cNvSpPr/>
          <p:nvPr/>
        </p:nvSpPr>
        <p:spPr>
          <a:xfrm>
            <a:off x="3668640" y="360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51" name="Rectangle 36850">
            <a:extLst>
              <a:ext uri="{FF2B5EF4-FFF2-40B4-BE49-F238E27FC236}">
                <a16:creationId xmlns:a16="http://schemas.microsoft.com/office/drawing/2014/main" id="{AD402961-095D-1F53-2D38-277D5E7A2CEE}"/>
              </a:ext>
            </a:extLst>
          </p:cNvPr>
          <p:cNvSpPr/>
          <p:nvPr/>
        </p:nvSpPr>
        <p:spPr>
          <a:xfrm>
            <a:off x="4058640" y="360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61" name="Rectangle 36960">
            <a:extLst>
              <a:ext uri="{FF2B5EF4-FFF2-40B4-BE49-F238E27FC236}">
                <a16:creationId xmlns:a16="http://schemas.microsoft.com/office/drawing/2014/main" id="{01A2B8AB-3E4A-92E1-0B4B-371345DD1966}"/>
              </a:ext>
            </a:extLst>
          </p:cNvPr>
          <p:cNvSpPr/>
          <p:nvPr/>
        </p:nvSpPr>
        <p:spPr>
          <a:xfrm>
            <a:off x="548640" y="399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72" name="Rectangle 37071">
            <a:extLst>
              <a:ext uri="{FF2B5EF4-FFF2-40B4-BE49-F238E27FC236}">
                <a16:creationId xmlns:a16="http://schemas.microsoft.com/office/drawing/2014/main" id="{D24CB514-2F01-EB7D-3DC0-97DBFBF9C1B1}"/>
              </a:ext>
            </a:extLst>
          </p:cNvPr>
          <p:cNvSpPr/>
          <p:nvPr/>
        </p:nvSpPr>
        <p:spPr>
          <a:xfrm>
            <a:off x="938640" y="399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84" name="Rectangle 37183">
            <a:extLst>
              <a:ext uri="{FF2B5EF4-FFF2-40B4-BE49-F238E27FC236}">
                <a16:creationId xmlns:a16="http://schemas.microsoft.com/office/drawing/2014/main" id="{4483DE89-6AD6-AD86-ED80-9147C8455B31}"/>
              </a:ext>
            </a:extLst>
          </p:cNvPr>
          <p:cNvSpPr/>
          <p:nvPr/>
        </p:nvSpPr>
        <p:spPr>
          <a:xfrm>
            <a:off x="1328640" y="399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97" name="Rectangle 37296">
            <a:extLst>
              <a:ext uri="{FF2B5EF4-FFF2-40B4-BE49-F238E27FC236}">
                <a16:creationId xmlns:a16="http://schemas.microsoft.com/office/drawing/2014/main" id="{A3DC2DDB-3916-7574-0276-D074ABD1C778}"/>
              </a:ext>
            </a:extLst>
          </p:cNvPr>
          <p:cNvSpPr/>
          <p:nvPr/>
        </p:nvSpPr>
        <p:spPr>
          <a:xfrm>
            <a:off x="1718640" y="399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11" name="Rectangle 37410">
            <a:extLst>
              <a:ext uri="{FF2B5EF4-FFF2-40B4-BE49-F238E27FC236}">
                <a16:creationId xmlns:a16="http://schemas.microsoft.com/office/drawing/2014/main" id="{1154FA7A-5DF6-38A1-011B-7AC895004818}"/>
              </a:ext>
            </a:extLst>
          </p:cNvPr>
          <p:cNvSpPr/>
          <p:nvPr/>
        </p:nvSpPr>
        <p:spPr>
          <a:xfrm>
            <a:off x="2108640" y="399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26" name="Rectangle 37525">
            <a:extLst>
              <a:ext uri="{FF2B5EF4-FFF2-40B4-BE49-F238E27FC236}">
                <a16:creationId xmlns:a16="http://schemas.microsoft.com/office/drawing/2014/main" id="{F9AE9F65-A311-E48A-4708-C5A7638E89D4}"/>
              </a:ext>
            </a:extLst>
          </p:cNvPr>
          <p:cNvSpPr/>
          <p:nvPr/>
        </p:nvSpPr>
        <p:spPr>
          <a:xfrm>
            <a:off x="2498640" y="399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42" name="Rectangle 37641">
            <a:extLst>
              <a:ext uri="{FF2B5EF4-FFF2-40B4-BE49-F238E27FC236}">
                <a16:creationId xmlns:a16="http://schemas.microsoft.com/office/drawing/2014/main" id="{1E232283-233F-1215-7787-07CE0285C406}"/>
              </a:ext>
            </a:extLst>
          </p:cNvPr>
          <p:cNvSpPr/>
          <p:nvPr/>
        </p:nvSpPr>
        <p:spPr>
          <a:xfrm>
            <a:off x="2888640" y="399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759" name="Rectangle 37758">
            <a:extLst>
              <a:ext uri="{FF2B5EF4-FFF2-40B4-BE49-F238E27FC236}">
                <a16:creationId xmlns:a16="http://schemas.microsoft.com/office/drawing/2014/main" id="{771A8FE1-B511-0284-7547-066ABCFECF87}"/>
              </a:ext>
            </a:extLst>
          </p:cNvPr>
          <p:cNvSpPr/>
          <p:nvPr/>
        </p:nvSpPr>
        <p:spPr>
          <a:xfrm>
            <a:off x="3278640" y="3990000"/>
            <a:ext cx="330000" cy="3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77" name="Rectangle 37876">
            <a:extLst>
              <a:ext uri="{FF2B5EF4-FFF2-40B4-BE49-F238E27FC236}">
                <a16:creationId xmlns:a16="http://schemas.microsoft.com/office/drawing/2014/main" id="{B21FBE9B-A59E-68DB-1C43-23612E8E0C7A}"/>
              </a:ext>
            </a:extLst>
          </p:cNvPr>
          <p:cNvSpPr/>
          <p:nvPr/>
        </p:nvSpPr>
        <p:spPr>
          <a:xfrm>
            <a:off x="3668640" y="399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96" name="Rectangle 37995">
            <a:extLst>
              <a:ext uri="{FF2B5EF4-FFF2-40B4-BE49-F238E27FC236}">
                <a16:creationId xmlns:a16="http://schemas.microsoft.com/office/drawing/2014/main" id="{87E8233D-EFB8-662D-C8F5-A208DDC12E9C}"/>
              </a:ext>
            </a:extLst>
          </p:cNvPr>
          <p:cNvSpPr/>
          <p:nvPr/>
        </p:nvSpPr>
        <p:spPr>
          <a:xfrm>
            <a:off x="4058640" y="399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116" name="Rectangle 38115">
            <a:extLst>
              <a:ext uri="{FF2B5EF4-FFF2-40B4-BE49-F238E27FC236}">
                <a16:creationId xmlns:a16="http://schemas.microsoft.com/office/drawing/2014/main" id="{6C3901DE-4F9C-AB5B-4172-8F56B48AB4E5}"/>
              </a:ext>
            </a:extLst>
          </p:cNvPr>
          <p:cNvSpPr/>
          <p:nvPr/>
        </p:nvSpPr>
        <p:spPr>
          <a:xfrm>
            <a:off x="548640" y="438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37" name="Rectangle 38236">
            <a:extLst>
              <a:ext uri="{FF2B5EF4-FFF2-40B4-BE49-F238E27FC236}">
                <a16:creationId xmlns:a16="http://schemas.microsoft.com/office/drawing/2014/main" id="{F6833898-5211-2361-5AAD-D8443C1A6917}"/>
              </a:ext>
            </a:extLst>
          </p:cNvPr>
          <p:cNvSpPr/>
          <p:nvPr/>
        </p:nvSpPr>
        <p:spPr>
          <a:xfrm>
            <a:off x="938640" y="438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59" name="Rectangle 38358">
            <a:extLst>
              <a:ext uri="{FF2B5EF4-FFF2-40B4-BE49-F238E27FC236}">
                <a16:creationId xmlns:a16="http://schemas.microsoft.com/office/drawing/2014/main" id="{0585D4CE-8FCB-DDD0-83A2-6CDC5B137470}"/>
              </a:ext>
            </a:extLst>
          </p:cNvPr>
          <p:cNvSpPr/>
          <p:nvPr/>
        </p:nvSpPr>
        <p:spPr>
          <a:xfrm>
            <a:off x="1328640" y="438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82" name="Rectangle 38481">
            <a:extLst>
              <a:ext uri="{FF2B5EF4-FFF2-40B4-BE49-F238E27FC236}">
                <a16:creationId xmlns:a16="http://schemas.microsoft.com/office/drawing/2014/main" id="{5614F200-495F-3FB5-65FC-2990C67FDFE9}"/>
              </a:ext>
            </a:extLst>
          </p:cNvPr>
          <p:cNvSpPr/>
          <p:nvPr/>
        </p:nvSpPr>
        <p:spPr>
          <a:xfrm>
            <a:off x="1718640" y="438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06" name="Rectangle 38605">
            <a:extLst>
              <a:ext uri="{FF2B5EF4-FFF2-40B4-BE49-F238E27FC236}">
                <a16:creationId xmlns:a16="http://schemas.microsoft.com/office/drawing/2014/main" id="{96E8698D-BAC0-9D9D-EFA1-213946D0C822}"/>
              </a:ext>
            </a:extLst>
          </p:cNvPr>
          <p:cNvSpPr/>
          <p:nvPr/>
        </p:nvSpPr>
        <p:spPr>
          <a:xfrm>
            <a:off x="2108640" y="438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31" name="Rectangle 38730">
            <a:extLst>
              <a:ext uri="{FF2B5EF4-FFF2-40B4-BE49-F238E27FC236}">
                <a16:creationId xmlns:a16="http://schemas.microsoft.com/office/drawing/2014/main" id="{656A7DAC-67A9-B757-4274-2E8499E862F3}"/>
              </a:ext>
            </a:extLst>
          </p:cNvPr>
          <p:cNvSpPr/>
          <p:nvPr/>
        </p:nvSpPr>
        <p:spPr>
          <a:xfrm>
            <a:off x="2498640" y="438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857" name="Rectangle 38856">
            <a:extLst>
              <a:ext uri="{FF2B5EF4-FFF2-40B4-BE49-F238E27FC236}">
                <a16:creationId xmlns:a16="http://schemas.microsoft.com/office/drawing/2014/main" id="{4EA01723-F629-17FC-E095-6241A53B61C2}"/>
              </a:ext>
            </a:extLst>
          </p:cNvPr>
          <p:cNvSpPr/>
          <p:nvPr/>
        </p:nvSpPr>
        <p:spPr>
          <a:xfrm>
            <a:off x="2888640" y="438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84" name="Rectangle 38983">
            <a:extLst>
              <a:ext uri="{FF2B5EF4-FFF2-40B4-BE49-F238E27FC236}">
                <a16:creationId xmlns:a16="http://schemas.microsoft.com/office/drawing/2014/main" id="{94FEFD97-2EB4-970A-C271-FD2F91A13241}"/>
              </a:ext>
            </a:extLst>
          </p:cNvPr>
          <p:cNvSpPr/>
          <p:nvPr/>
        </p:nvSpPr>
        <p:spPr>
          <a:xfrm>
            <a:off x="3278640" y="438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112" name="Rectangle 39111">
            <a:extLst>
              <a:ext uri="{FF2B5EF4-FFF2-40B4-BE49-F238E27FC236}">
                <a16:creationId xmlns:a16="http://schemas.microsoft.com/office/drawing/2014/main" id="{83341B98-855A-04E7-562E-C3792C735959}"/>
              </a:ext>
            </a:extLst>
          </p:cNvPr>
          <p:cNvSpPr/>
          <p:nvPr/>
        </p:nvSpPr>
        <p:spPr>
          <a:xfrm>
            <a:off x="3668640" y="438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41" name="Rectangle 39240">
            <a:extLst>
              <a:ext uri="{FF2B5EF4-FFF2-40B4-BE49-F238E27FC236}">
                <a16:creationId xmlns:a16="http://schemas.microsoft.com/office/drawing/2014/main" id="{2653A476-E8BC-5452-D0D0-9700694E184C}"/>
              </a:ext>
            </a:extLst>
          </p:cNvPr>
          <p:cNvSpPr/>
          <p:nvPr/>
        </p:nvSpPr>
        <p:spPr>
          <a:xfrm>
            <a:off x="4058640" y="438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371" name="Rectangle 39370">
            <a:extLst>
              <a:ext uri="{FF2B5EF4-FFF2-40B4-BE49-F238E27FC236}">
                <a16:creationId xmlns:a16="http://schemas.microsoft.com/office/drawing/2014/main" id="{A951752B-183C-ED88-A4D0-3B83FFD0B413}"/>
              </a:ext>
            </a:extLst>
          </p:cNvPr>
          <p:cNvSpPr/>
          <p:nvPr/>
        </p:nvSpPr>
        <p:spPr>
          <a:xfrm>
            <a:off x="548640" y="477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02" name="Rectangle 39501">
            <a:extLst>
              <a:ext uri="{FF2B5EF4-FFF2-40B4-BE49-F238E27FC236}">
                <a16:creationId xmlns:a16="http://schemas.microsoft.com/office/drawing/2014/main" id="{90DC2D1C-77CD-5619-294D-B4816EA0555C}"/>
              </a:ext>
            </a:extLst>
          </p:cNvPr>
          <p:cNvSpPr/>
          <p:nvPr/>
        </p:nvSpPr>
        <p:spPr>
          <a:xfrm>
            <a:off x="938640" y="477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634" name="Rectangle 39633">
            <a:extLst>
              <a:ext uri="{FF2B5EF4-FFF2-40B4-BE49-F238E27FC236}">
                <a16:creationId xmlns:a16="http://schemas.microsoft.com/office/drawing/2014/main" id="{9AFF46F3-0E10-5F07-34CA-68FCB7FFF3E3}"/>
              </a:ext>
            </a:extLst>
          </p:cNvPr>
          <p:cNvSpPr/>
          <p:nvPr/>
        </p:nvSpPr>
        <p:spPr>
          <a:xfrm>
            <a:off x="1328640" y="477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767" name="Rectangle 39766">
            <a:extLst>
              <a:ext uri="{FF2B5EF4-FFF2-40B4-BE49-F238E27FC236}">
                <a16:creationId xmlns:a16="http://schemas.microsoft.com/office/drawing/2014/main" id="{87D6DB32-EB9A-DE8E-1243-C4B9028CE76D}"/>
              </a:ext>
            </a:extLst>
          </p:cNvPr>
          <p:cNvSpPr/>
          <p:nvPr/>
        </p:nvSpPr>
        <p:spPr>
          <a:xfrm>
            <a:off x="1718640" y="477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01" name="Rectangle 39900">
            <a:extLst>
              <a:ext uri="{FF2B5EF4-FFF2-40B4-BE49-F238E27FC236}">
                <a16:creationId xmlns:a16="http://schemas.microsoft.com/office/drawing/2014/main" id="{D13550C1-6647-B599-12C3-21E7E8CD75BC}"/>
              </a:ext>
            </a:extLst>
          </p:cNvPr>
          <p:cNvSpPr/>
          <p:nvPr/>
        </p:nvSpPr>
        <p:spPr>
          <a:xfrm>
            <a:off x="2108640" y="477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36" name="Rectangle 40035">
            <a:extLst>
              <a:ext uri="{FF2B5EF4-FFF2-40B4-BE49-F238E27FC236}">
                <a16:creationId xmlns:a16="http://schemas.microsoft.com/office/drawing/2014/main" id="{56EDC1CF-F183-09FB-228B-C2D814D1A11B}"/>
              </a:ext>
            </a:extLst>
          </p:cNvPr>
          <p:cNvSpPr/>
          <p:nvPr/>
        </p:nvSpPr>
        <p:spPr>
          <a:xfrm>
            <a:off x="2498640" y="477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72" name="Rectangle 40171">
            <a:extLst>
              <a:ext uri="{FF2B5EF4-FFF2-40B4-BE49-F238E27FC236}">
                <a16:creationId xmlns:a16="http://schemas.microsoft.com/office/drawing/2014/main" id="{5557662F-4F36-F49F-F5EE-0C33B233A2B6}"/>
              </a:ext>
            </a:extLst>
          </p:cNvPr>
          <p:cNvSpPr/>
          <p:nvPr/>
        </p:nvSpPr>
        <p:spPr>
          <a:xfrm>
            <a:off x="2888640" y="477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09" name="Rectangle 40308">
            <a:extLst>
              <a:ext uri="{FF2B5EF4-FFF2-40B4-BE49-F238E27FC236}">
                <a16:creationId xmlns:a16="http://schemas.microsoft.com/office/drawing/2014/main" id="{CD8D82D5-08DE-C04D-E00A-D9B6A6004FD7}"/>
              </a:ext>
            </a:extLst>
          </p:cNvPr>
          <p:cNvSpPr/>
          <p:nvPr/>
        </p:nvSpPr>
        <p:spPr>
          <a:xfrm>
            <a:off x="3278640" y="477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47" name="Rectangle 40446">
            <a:extLst>
              <a:ext uri="{FF2B5EF4-FFF2-40B4-BE49-F238E27FC236}">
                <a16:creationId xmlns:a16="http://schemas.microsoft.com/office/drawing/2014/main" id="{E481FF90-5F1D-1355-A6B0-E28CF3C21CC3}"/>
              </a:ext>
            </a:extLst>
          </p:cNvPr>
          <p:cNvSpPr/>
          <p:nvPr/>
        </p:nvSpPr>
        <p:spPr>
          <a:xfrm>
            <a:off x="3668640" y="477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86" name="Rectangle 40585">
            <a:extLst>
              <a:ext uri="{FF2B5EF4-FFF2-40B4-BE49-F238E27FC236}">
                <a16:creationId xmlns:a16="http://schemas.microsoft.com/office/drawing/2014/main" id="{DA3BCF64-4430-75B1-2FD0-8068616F5ED9}"/>
              </a:ext>
            </a:extLst>
          </p:cNvPr>
          <p:cNvSpPr/>
          <p:nvPr/>
        </p:nvSpPr>
        <p:spPr>
          <a:xfrm>
            <a:off x="4058640" y="477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26" name="Rectangle 40725">
            <a:extLst>
              <a:ext uri="{FF2B5EF4-FFF2-40B4-BE49-F238E27FC236}">
                <a16:creationId xmlns:a16="http://schemas.microsoft.com/office/drawing/2014/main" id="{C8FB03B0-374B-5D1C-5D07-64EF1402688E}"/>
              </a:ext>
            </a:extLst>
          </p:cNvPr>
          <p:cNvSpPr/>
          <p:nvPr/>
        </p:nvSpPr>
        <p:spPr>
          <a:xfrm>
            <a:off x="548640" y="516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867" name="Rectangle 40866">
            <a:extLst>
              <a:ext uri="{FF2B5EF4-FFF2-40B4-BE49-F238E27FC236}">
                <a16:creationId xmlns:a16="http://schemas.microsoft.com/office/drawing/2014/main" id="{D52C8A4C-FE0B-01E7-E8FD-9F14B20108C9}"/>
              </a:ext>
            </a:extLst>
          </p:cNvPr>
          <p:cNvSpPr/>
          <p:nvPr/>
        </p:nvSpPr>
        <p:spPr>
          <a:xfrm>
            <a:off x="938640" y="516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09" name="Rectangle 41008">
            <a:extLst>
              <a:ext uri="{FF2B5EF4-FFF2-40B4-BE49-F238E27FC236}">
                <a16:creationId xmlns:a16="http://schemas.microsoft.com/office/drawing/2014/main" id="{0CC626D7-E3B6-487A-7633-F245D036E85A}"/>
              </a:ext>
            </a:extLst>
          </p:cNvPr>
          <p:cNvSpPr/>
          <p:nvPr/>
        </p:nvSpPr>
        <p:spPr>
          <a:xfrm>
            <a:off x="1328640" y="516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52" name="Rectangle 41151">
            <a:extLst>
              <a:ext uri="{FF2B5EF4-FFF2-40B4-BE49-F238E27FC236}">
                <a16:creationId xmlns:a16="http://schemas.microsoft.com/office/drawing/2014/main" id="{484636E2-D476-970D-5A8F-26F6694AA43F}"/>
              </a:ext>
            </a:extLst>
          </p:cNvPr>
          <p:cNvSpPr/>
          <p:nvPr/>
        </p:nvSpPr>
        <p:spPr>
          <a:xfrm>
            <a:off x="1718640" y="516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96" name="Rectangle 41295">
            <a:extLst>
              <a:ext uri="{FF2B5EF4-FFF2-40B4-BE49-F238E27FC236}">
                <a16:creationId xmlns:a16="http://schemas.microsoft.com/office/drawing/2014/main" id="{066161FC-9078-9373-7CE7-4158CC565F35}"/>
              </a:ext>
            </a:extLst>
          </p:cNvPr>
          <p:cNvSpPr/>
          <p:nvPr/>
        </p:nvSpPr>
        <p:spPr>
          <a:xfrm>
            <a:off x="2108640" y="516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41" name="Rectangle 41440">
            <a:extLst>
              <a:ext uri="{FF2B5EF4-FFF2-40B4-BE49-F238E27FC236}">
                <a16:creationId xmlns:a16="http://schemas.microsoft.com/office/drawing/2014/main" id="{4344D62B-3548-8631-84F6-18CF0796B64A}"/>
              </a:ext>
            </a:extLst>
          </p:cNvPr>
          <p:cNvSpPr/>
          <p:nvPr/>
        </p:nvSpPr>
        <p:spPr>
          <a:xfrm>
            <a:off x="2498640" y="516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87" name="Rectangle 41586">
            <a:extLst>
              <a:ext uri="{FF2B5EF4-FFF2-40B4-BE49-F238E27FC236}">
                <a16:creationId xmlns:a16="http://schemas.microsoft.com/office/drawing/2014/main" id="{2D8009CA-372F-808C-075A-F689A227F32B}"/>
              </a:ext>
            </a:extLst>
          </p:cNvPr>
          <p:cNvSpPr/>
          <p:nvPr/>
        </p:nvSpPr>
        <p:spPr>
          <a:xfrm>
            <a:off x="2888640" y="516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34" name="Rectangle 41733">
            <a:extLst>
              <a:ext uri="{FF2B5EF4-FFF2-40B4-BE49-F238E27FC236}">
                <a16:creationId xmlns:a16="http://schemas.microsoft.com/office/drawing/2014/main" id="{8A9CF7EC-E43B-1673-EC91-088DC7CCBFD0}"/>
              </a:ext>
            </a:extLst>
          </p:cNvPr>
          <p:cNvSpPr/>
          <p:nvPr/>
        </p:nvSpPr>
        <p:spPr>
          <a:xfrm>
            <a:off x="3278640" y="516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82" name="Rectangle 41881">
            <a:extLst>
              <a:ext uri="{FF2B5EF4-FFF2-40B4-BE49-F238E27FC236}">
                <a16:creationId xmlns:a16="http://schemas.microsoft.com/office/drawing/2014/main" id="{FB623FE8-1649-B810-0707-5280662A8E95}"/>
              </a:ext>
            </a:extLst>
          </p:cNvPr>
          <p:cNvSpPr/>
          <p:nvPr/>
        </p:nvSpPr>
        <p:spPr>
          <a:xfrm>
            <a:off x="3668640" y="516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031" name="Rectangle 42030">
            <a:extLst>
              <a:ext uri="{FF2B5EF4-FFF2-40B4-BE49-F238E27FC236}">
                <a16:creationId xmlns:a16="http://schemas.microsoft.com/office/drawing/2014/main" id="{2B397E60-410E-99D8-B140-5CE552D3B474}"/>
              </a:ext>
            </a:extLst>
          </p:cNvPr>
          <p:cNvSpPr/>
          <p:nvPr/>
        </p:nvSpPr>
        <p:spPr>
          <a:xfrm>
            <a:off x="4058640" y="5160000"/>
            <a:ext cx="330000" cy="33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181" name="Rectangle 42180">
            <a:extLst>
              <a:ext uri="{FF2B5EF4-FFF2-40B4-BE49-F238E27FC236}">
                <a16:creationId xmlns:a16="http://schemas.microsoft.com/office/drawing/2014/main" id="{F3EC8ABD-5108-DA56-506A-591E77977FE8}"/>
              </a:ext>
            </a:extLst>
          </p:cNvPr>
          <p:cNvSpPr/>
          <p:nvPr/>
        </p:nvSpPr>
        <p:spPr>
          <a:xfrm>
            <a:off x="5148640" y="2250000"/>
            <a:ext cx="6000000" cy="1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9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2332" name="Rectangle 42331">
            <a:extLst>
              <a:ext uri="{FF2B5EF4-FFF2-40B4-BE49-F238E27FC236}">
                <a16:creationId xmlns:a16="http://schemas.microsoft.com/office/drawing/2014/main" id="{D3E4B106-A42B-90CB-2828-CC4B88F67880}"/>
              </a:ext>
            </a:extLst>
          </p:cNvPr>
          <p:cNvSpPr/>
          <p:nvPr/>
        </p:nvSpPr>
        <p:spPr>
          <a:xfrm>
            <a:off x="5148640" y="3850000"/>
            <a:ext cx="60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「ここに引用文を入力します。」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2484" name="Rectangle 42483">
            <a:extLst>
              <a:ext uri="{FF2B5EF4-FFF2-40B4-BE49-F238E27FC236}">
                <a16:creationId xmlns:a16="http://schemas.microsoft.com/office/drawing/2014/main" id="{A2946C4A-C001-6E2E-FBE3-82A0EECFDF2D}"/>
              </a:ext>
            </a:extLst>
          </p:cNvPr>
          <p:cNvSpPr/>
          <p:nvPr/>
        </p:nvSpPr>
        <p:spPr>
          <a:xfrm>
            <a:off x="5148640" y="4750000"/>
            <a:ext cx="60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9212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37" name="Rectangle 42636">
            <a:extLst>
              <a:ext uri="{FF2B5EF4-FFF2-40B4-BE49-F238E27FC236}">
                <a16:creationId xmlns:a16="http://schemas.microsoft.com/office/drawing/2014/main" id="{C38CA797-CB28-2FFE-2A26-3C8BEEA8204E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WATERFALL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2791" name="Rectangle 42790">
            <a:extLst>
              <a:ext uri="{FF2B5EF4-FFF2-40B4-BE49-F238E27FC236}">
                <a16:creationId xmlns:a16="http://schemas.microsoft.com/office/drawing/2014/main" id="{28F52638-8450-D4D2-559D-E4776B8841BE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2946" name="Rectangle 42945">
            <a:extLst>
              <a:ext uri="{FF2B5EF4-FFF2-40B4-BE49-F238E27FC236}">
                <a16:creationId xmlns:a16="http://schemas.microsoft.com/office/drawing/2014/main" id="{20318F0E-5A2A-EED9-4979-BBE918FCB0B1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3102" name="Rectangle 43101">
            <a:extLst>
              <a:ext uri="{FF2B5EF4-FFF2-40B4-BE49-F238E27FC236}">
                <a16:creationId xmlns:a16="http://schemas.microsoft.com/office/drawing/2014/main" id="{E708AC9F-CE34-F5E3-B659-6F3DCCF7FA5E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3259" name="Rectangle 43258">
            <a:extLst>
              <a:ext uri="{FF2B5EF4-FFF2-40B4-BE49-F238E27FC236}">
                <a16:creationId xmlns:a16="http://schemas.microsoft.com/office/drawing/2014/main" id="{7F5BFD48-9A48-A31D-51C7-80FF5D6045AE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24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3417" name="Rectangle 43416">
            <a:extLst>
              <a:ext uri="{FF2B5EF4-FFF2-40B4-BE49-F238E27FC236}">
                <a16:creationId xmlns:a16="http://schemas.microsoft.com/office/drawing/2014/main" id="{CDFA653C-4C47-B718-BC22-69C8590A32DB}"/>
              </a:ext>
            </a:extLst>
          </p:cNvPr>
          <p:cNvSpPr/>
          <p:nvPr/>
        </p:nvSpPr>
        <p:spPr>
          <a:xfrm>
            <a:off x="548640" y="1650000"/>
            <a:ext cx="1109472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576" name="Rectangle 43575">
            <a:extLst>
              <a:ext uri="{FF2B5EF4-FFF2-40B4-BE49-F238E27FC236}">
                <a16:creationId xmlns:a16="http://schemas.microsoft.com/office/drawing/2014/main" id="{8637F498-318E-1677-2F9D-B5150437AC23}"/>
              </a:ext>
            </a:extLst>
          </p:cNvPr>
          <p:cNvSpPr/>
          <p:nvPr/>
        </p:nvSpPr>
        <p:spPr>
          <a:xfrm>
            <a:off x="1291797" y="3544117"/>
            <a:ext cx="1029472" cy="1705882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736" name="Rectangle 43735">
            <a:extLst>
              <a:ext uri="{FF2B5EF4-FFF2-40B4-BE49-F238E27FC236}">
                <a16:creationId xmlns:a16="http://schemas.microsoft.com/office/drawing/2014/main" id="{B866A675-E80D-B43A-D61D-59834F749E58}"/>
              </a:ext>
            </a:extLst>
          </p:cNvPr>
          <p:cNvSpPr/>
          <p:nvPr/>
        </p:nvSpPr>
        <p:spPr>
          <a:xfrm>
            <a:off x="1191797" y="3184117"/>
            <a:ext cx="1229472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3897" name="Rectangle 43896">
            <a:extLst>
              <a:ext uri="{FF2B5EF4-FFF2-40B4-BE49-F238E27FC236}">
                <a16:creationId xmlns:a16="http://schemas.microsoft.com/office/drawing/2014/main" id="{C0762A74-EF77-F886-4D37-40CCA7F68751}"/>
              </a:ext>
            </a:extLst>
          </p:cNvPr>
          <p:cNvSpPr/>
          <p:nvPr/>
        </p:nvSpPr>
        <p:spPr>
          <a:xfrm>
            <a:off x="948640" y="5280000"/>
            <a:ext cx="1715786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4059" name="Rectangle 44058">
            <a:extLst>
              <a:ext uri="{FF2B5EF4-FFF2-40B4-BE49-F238E27FC236}">
                <a16:creationId xmlns:a16="http://schemas.microsoft.com/office/drawing/2014/main" id="{7EC72F06-B979-5A1E-34F9-46971566B5E2}"/>
              </a:ext>
            </a:extLst>
          </p:cNvPr>
          <p:cNvSpPr/>
          <p:nvPr/>
        </p:nvSpPr>
        <p:spPr>
          <a:xfrm>
            <a:off x="3007584" y="2861764"/>
            <a:ext cx="1029472" cy="682352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22" name="Rectangle 44221">
            <a:extLst>
              <a:ext uri="{FF2B5EF4-FFF2-40B4-BE49-F238E27FC236}">
                <a16:creationId xmlns:a16="http://schemas.microsoft.com/office/drawing/2014/main" id="{6A9E2DB2-F1D3-E2AB-79C8-FEC5DBA6BFB7}"/>
              </a:ext>
            </a:extLst>
          </p:cNvPr>
          <p:cNvSpPr/>
          <p:nvPr/>
        </p:nvSpPr>
        <p:spPr>
          <a:xfrm>
            <a:off x="2907584" y="2501764"/>
            <a:ext cx="1229472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+XX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4386" name="Rectangle 44385">
            <a:extLst>
              <a:ext uri="{FF2B5EF4-FFF2-40B4-BE49-F238E27FC236}">
                <a16:creationId xmlns:a16="http://schemas.microsoft.com/office/drawing/2014/main" id="{31957120-C31C-4F06-33C4-C290220FAECA}"/>
              </a:ext>
            </a:extLst>
          </p:cNvPr>
          <p:cNvSpPr/>
          <p:nvPr/>
        </p:nvSpPr>
        <p:spPr>
          <a:xfrm>
            <a:off x="2664426" y="5280000"/>
            <a:ext cx="1715786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4551" name="Rectangle 44550">
            <a:extLst>
              <a:ext uri="{FF2B5EF4-FFF2-40B4-BE49-F238E27FC236}">
                <a16:creationId xmlns:a16="http://schemas.microsoft.com/office/drawing/2014/main" id="{4CD8A50A-6169-76B6-3421-EB83EB4D6D1D}"/>
              </a:ext>
            </a:extLst>
          </p:cNvPr>
          <p:cNvSpPr/>
          <p:nvPr/>
        </p:nvSpPr>
        <p:spPr>
          <a:xfrm>
            <a:off x="4723370" y="2520588"/>
            <a:ext cx="1029472" cy="341176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17" name="Rectangle 44716">
            <a:extLst>
              <a:ext uri="{FF2B5EF4-FFF2-40B4-BE49-F238E27FC236}">
                <a16:creationId xmlns:a16="http://schemas.microsoft.com/office/drawing/2014/main" id="{5B58D6A9-B2BC-3529-334F-5D8D2FB19315}"/>
              </a:ext>
            </a:extLst>
          </p:cNvPr>
          <p:cNvSpPr/>
          <p:nvPr/>
        </p:nvSpPr>
        <p:spPr>
          <a:xfrm>
            <a:off x="4623370" y="2160588"/>
            <a:ext cx="1229472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+XX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4884" name="Rectangle 44883">
            <a:extLst>
              <a:ext uri="{FF2B5EF4-FFF2-40B4-BE49-F238E27FC236}">
                <a16:creationId xmlns:a16="http://schemas.microsoft.com/office/drawing/2014/main" id="{D5FABBC1-23B7-09D1-C270-9305191792D8}"/>
              </a:ext>
            </a:extLst>
          </p:cNvPr>
          <p:cNvSpPr/>
          <p:nvPr/>
        </p:nvSpPr>
        <p:spPr>
          <a:xfrm>
            <a:off x="4380213" y="5280000"/>
            <a:ext cx="1715786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5052" name="Rectangle 45051">
            <a:extLst>
              <a:ext uri="{FF2B5EF4-FFF2-40B4-BE49-F238E27FC236}">
                <a16:creationId xmlns:a16="http://schemas.microsoft.com/office/drawing/2014/main" id="{E2D421CC-2C8E-CAF6-79A1-E18F58B37C45}"/>
              </a:ext>
            </a:extLst>
          </p:cNvPr>
          <p:cNvSpPr/>
          <p:nvPr/>
        </p:nvSpPr>
        <p:spPr>
          <a:xfrm>
            <a:off x="6439157" y="2520588"/>
            <a:ext cx="1029472" cy="511764"/>
          </a:xfrm>
          <a:prstGeom prst="rect">
            <a:avLst/>
          </a:prstGeom>
          <a:solidFill>
            <a:srgbClr val="E3E8EF"/>
          </a:solidFill>
          <a:ln w="952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21" name="Rectangle 45220">
            <a:extLst>
              <a:ext uri="{FF2B5EF4-FFF2-40B4-BE49-F238E27FC236}">
                <a16:creationId xmlns:a16="http://schemas.microsoft.com/office/drawing/2014/main" id="{049A5DF8-8DF4-D8AF-8377-FA51B9821C43}"/>
              </a:ext>
            </a:extLst>
          </p:cNvPr>
          <p:cNvSpPr/>
          <p:nvPr/>
        </p:nvSpPr>
        <p:spPr>
          <a:xfrm>
            <a:off x="6339157" y="2160588"/>
            <a:ext cx="1229472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-XX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5391" name="Rectangle 45390">
            <a:extLst>
              <a:ext uri="{FF2B5EF4-FFF2-40B4-BE49-F238E27FC236}">
                <a16:creationId xmlns:a16="http://schemas.microsoft.com/office/drawing/2014/main" id="{542A53FB-E567-48BB-C48F-04B7E4B0EB14}"/>
              </a:ext>
            </a:extLst>
          </p:cNvPr>
          <p:cNvSpPr/>
          <p:nvPr/>
        </p:nvSpPr>
        <p:spPr>
          <a:xfrm>
            <a:off x="6096000" y="5280000"/>
            <a:ext cx="1715786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5562" name="Rectangle 45561">
            <a:extLst>
              <a:ext uri="{FF2B5EF4-FFF2-40B4-BE49-F238E27FC236}">
                <a16:creationId xmlns:a16="http://schemas.microsoft.com/office/drawing/2014/main" id="{0B01B271-742F-A361-90BC-83C6B41796AA}"/>
              </a:ext>
            </a:extLst>
          </p:cNvPr>
          <p:cNvSpPr/>
          <p:nvPr/>
        </p:nvSpPr>
        <p:spPr>
          <a:xfrm>
            <a:off x="8154944" y="3032352"/>
            <a:ext cx="1029472" cy="170588"/>
          </a:xfrm>
          <a:prstGeom prst="rect">
            <a:avLst/>
          </a:prstGeom>
          <a:solidFill>
            <a:srgbClr val="E3E8EF"/>
          </a:solidFill>
          <a:ln w="952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34" name="Rectangle 45733">
            <a:extLst>
              <a:ext uri="{FF2B5EF4-FFF2-40B4-BE49-F238E27FC236}">
                <a16:creationId xmlns:a16="http://schemas.microsoft.com/office/drawing/2014/main" id="{E0F0517D-F539-96F7-D2BC-8F66D769CD62}"/>
              </a:ext>
            </a:extLst>
          </p:cNvPr>
          <p:cNvSpPr/>
          <p:nvPr/>
        </p:nvSpPr>
        <p:spPr>
          <a:xfrm>
            <a:off x="8054944" y="2672352"/>
            <a:ext cx="1229472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-XX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5907" name="Rectangle 45906">
            <a:extLst>
              <a:ext uri="{FF2B5EF4-FFF2-40B4-BE49-F238E27FC236}">
                <a16:creationId xmlns:a16="http://schemas.microsoft.com/office/drawing/2014/main" id="{12F7FBD3-462D-2A33-EFC6-EBE03CAA27D7}"/>
              </a:ext>
            </a:extLst>
          </p:cNvPr>
          <p:cNvSpPr/>
          <p:nvPr/>
        </p:nvSpPr>
        <p:spPr>
          <a:xfrm>
            <a:off x="7811786" y="5280000"/>
            <a:ext cx="1715786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081" name="Rectangle 46080">
            <a:extLst>
              <a:ext uri="{FF2B5EF4-FFF2-40B4-BE49-F238E27FC236}">
                <a16:creationId xmlns:a16="http://schemas.microsoft.com/office/drawing/2014/main" id="{909BBE30-E018-69C6-B47B-771740E0FDB8}"/>
              </a:ext>
            </a:extLst>
          </p:cNvPr>
          <p:cNvSpPr/>
          <p:nvPr/>
        </p:nvSpPr>
        <p:spPr>
          <a:xfrm>
            <a:off x="9870730" y="3202941"/>
            <a:ext cx="1029472" cy="2047058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256" name="Rectangle 46255">
            <a:extLst>
              <a:ext uri="{FF2B5EF4-FFF2-40B4-BE49-F238E27FC236}">
                <a16:creationId xmlns:a16="http://schemas.microsoft.com/office/drawing/2014/main" id="{70658AEF-F453-0704-985A-0BA3906B4996}"/>
              </a:ext>
            </a:extLst>
          </p:cNvPr>
          <p:cNvSpPr/>
          <p:nvPr/>
        </p:nvSpPr>
        <p:spPr>
          <a:xfrm>
            <a:off x="9770730" y="2842941"/>
            <a:ext cx="1229472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432" name="Rectangle 46431">
            <a:extLst>
              <a:ext uri="{FF2B5EF4-FFF2-40B4-BE49-F238E27FC236}">
                <a16:creationId xmlns:a16="http://schemas.microsoft.com/office/drawing/2014/main" id="{3BB46CC4-F8A2-8458-8CB7-ACFF79481DCC}"/>
              </a:ext>
            </a:extLst>
          </p:cNvPr>
          <p:cNvSpPr/>
          <p:nvPr/>
        </p:nvSpPr>
        <p:spPr>
          <a:xfrm>
            <a:off x="9527573" y="5280000"/>
            <a:ext cx="1715786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609" name="Rectangle 46608">
            <a:extLst>
              <a:ext uri="{FF2B5EF4-FFF2-40B4-BE49-F238E27FC236}">
                <a16:creationId xmlns:a16="http://schemas.microsoft.com/office/drawing/2014/main" id="{9C033904-151E-987B-8869-440FD8DE2537}"/>
              </a:ext>
            </a:extLst>
          </p:cNvPr>
          <p:cNvSpPr/>
          <p:nvPr/>
        </p:nvSpPr>
        <p:spPr>
          <a:xfrm>
            <a:off x="948640" y="5243650"/>
            <a:ext cx="10294720" cy="127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87" name="Rectangle 46786">
            <a:extLst>
              <a:ext uri="{FF2B5EF4-FFF2-40B4-BE49-F238E27FC236}">
                <a16:creationId xmlns:a16="http://schemas.microsoft.com/office/drawing/2014/main" id="{D55710B0-AB5F-8FCA-BA28-3C420851E2D7}"/>
              </a:ext>
            </a:extLst>
          </p:cNvPr>
          <p:cNvSpPr/>
          <p:nvPr/>
        </p:nvSpPr>
        <p:spPr>
          <a:xfrm>
            <a:off x="798640" y="1800000"/>
            <a:ext cx="5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3492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88" name="Rectangle 46787">
            <a:extLst>
              <a:ext uri="{FF2B5EF4-FFF2-40B4-BE49-F238E27FC236}">
                <a16:creationId xmlns:a16="http://schemas.microsoft.com/office/drawing/2014/main" id="{8F10B0A5-F072-2141-5702-AF709B7714D4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SMALL MULTIPLES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790" name="Rectangle 46789">
            <a:extLst>
              <a:ext uri="{FF2B5EF4-FFF2-40B4-BE49-F238E27FC236}">
                <a16:creationId xmlns:a16="http://schemas.microsoft.com/office/drawing/2014/main" id="{B9D5F1AF-3673-F3FD-9BB4-4B07CB5DFFD7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793" name="Rectangle 46792">
            <a:extLst>
              <a:ext uri="{FF2B5EF4-FFF2-40B4-BE49-F238E27FC236}">
                <a16:creationId xmlns:a16="http://schemas.microsoft.com/office/drawing/2014/main" id="{931F3D85-338A-3FC7-E298-A0C26108D1F6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797" name="Rectangle 46796">
            <a:extLst>
              <a:ext uri="{FF2B5EF4-FFF2-40B4-BE49-F238E27FC236}">
                <a16:creationId xmlns:a16="http://schemas.microsoft.com/office/drawing/2014/main" id="{67C11CCA-09D7-2968-2953-0172FBDDBCA0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802" name="Rectangle 46801">
            <a:extLst>
              <a:ext uri="{FF2B5EF4-FFF2-40B4-BE49-F238E27FC236}">
                <a16:creationId xmlns:a16="http://schemas.microsoft.com/office/drawing/2014/main" id="{C1DF60A8-D4DC-9DED-C3CB-D8C2F243E9B7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25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808" name="Rectangle 46807">
            <a:extLst>
              <a:ext uri="{FF2B5EF4-FFF2-40B4-BE49-F238E27FC236}">
                <a16:creationId xmlns:a16="http://schemas.microsoft.com/office/drawing/2014/main" id="{C3419FC3-EF6E-E516-CFC2-54290D8B2412}"/>
              </a:ext>
            </a:extLst>
          </p:cNvPr>
          <p:cNvSpPr/>
          <p:nvPr/>
        </p:nvSpPr>
        <p:spPr>
          <a:xfrm>
            <a:off x="54864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15" name="Rectangle 46814">
            <a:extLst>
              <a:ext uri="{FF2B5EF4-FFF2-40B4-BE49-F238E27FC236}">
                <a16:creationId xmlns:a16="http://schemas.microsoft.com/office/drawing/2014/main" id="{6966104D-E6DA-4E43-A7FF-3B9B0C4A4015}"/>
              </a:ext>
            </a:extLst>
          </p:cNvPr>
          <p:cNvSpPr/>
          <p:nvPr/>
        </p:nvSpPr>
        <p:spPr>
          <a:xfrm>
            <a:off x="798640" y="1850000"/>
            <a:ext cx="296964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823" name="Rectangle 46822">
            <a:extLst>
              <a:ext uri="{FF2B5EF4-FFF2-40B4-BE49-F238E27FC236}">
                <a16:creationId xmlns:a16="http://schemas.microsoft.com/office/drawing/2014/main" id="{4B71110E-5CCC-22F7-EFF8-C8E3D0769BD5}"/>
              </a:ext>
            </a:extLst>
          </p:cNvPr>
          <p:cNvSpPr/>
          <p:nvPr/>
        </p:nvSpPr>
        <p:spPr>
          <a:xfrm>
            <a:off x="798640" y="2300000"/>
            <a:ext cx="296964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832" name="Rectangle 46831">
            <a:extLst>
              <a:ext uri="{FF2B5EF4-FFF2-40B4-BE49-F238E27FC236}">
                <a16:creationId xmlns:a16="http://schemas.microsoft.com/office/drawing/2014/main" id="{D249E71A-21C9-CC1D-B6DB-4303E306D0DE}"/>
              </a:ext>
            </a:extLst>
          </p:cNvPr>
          <p:cNvSpPr/>
          <p:nvPr/>
        </p:nvSpPr>
        <p:spPr>
          <a:xfrm>
            <a:off x="1021363" y="4051200"/>
            <a:ext cx="544434" cy="11988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42" name="Rectangle 46841">
            <a:extLst>
              <a:ext uri="{FF2B5EF4-FFF2-40B4-BE49-F238E27FC236}">
                <a16:creationId xmlns:a16="http://schemas.microsoft.com/office/drawing/2014/main" id="{903528A7-7DB7-4DED-C245-9C5A456DC2E3}"/>
              </a:ext>
            </a:extLst>
          </p:cNvPr>
          <p:cNvSpPr/>
          <p:nvPr/>
        </p:nvSpPr>
        <p:spPr>
          <a:xfrm>
            <a:off x="2011243" y="3932800"/>
            <a:ext cx="544434" cy="13172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53" name="Rectangle 46852">
            <a:extLst>
              <a:ext uri="{FF2B5EF4-FFF2-40B4-BE49-F238E27FC236}">
                <a16:creationId xmlns:a16="http://schemas.microsoft.com/office/drawing/2014/main" id="{D8B59A6F-6F6B-6C36-73B8-C1BA54BDB6A4}"/>
              </a:ext>
            </a:extLst>
          </p:cNvPr>
          <p:cNvSpPr/>
          <p:nvPr/>
        </p:nvSpPr>
        <p:spPr>
          <a:xfrm>
            <a:off x="3001123" y="3829200"/>
            <a:ext cx="544434" cy="14208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65" name="Rectangle 46864">
            <a:extLst>
              <a:ext uri="{FF2B5EF4-FFF2-40B4-BE49-F238E27FC236}">
                <a16:creationId xmlns:a16="http://schemas.microsoft.com/office/drawing/2014/main" id="{F0548FD1-A473-FD02-A15D-99FB4AB08FB3}"/>
              </a:ext>
            </a:extLst>
          </p:cNvPr>
          <p:cNvSpPr/>
          <p:nvPr/>
        </p:nvSpPr>
        <p:spPr>
          <a:xfrm>
            <a:off x="798640" y="5243650"/>
            <a:ext cx="2969640" cy="127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78" name="Rectangle 46877">
            <a:extLst>
              <a:ext uri="{FF2B5EF4-FFF2-40B4-BE49-F238E27FC236}">
                <a16:creationId xmlns:a16="http://schemas.microsoft.com/office/drawing/2014/main" id="{A1DCCFB4-485D-09AC-7704-8771734DBCE3}"/>
              </a:ext>
            </a:extLst>
          </p:cNvPr>
          <p:cNvSpPr/>
          <p:nvPr/>
        </p:nvSpPr>
        <p:spPr>
          <a:xfrm>
            <a:off x="798640" y="36812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892" name="Rectangle 46891">
            <a:extLst>
              <a:ext uri="{FF2B5EF4-FFF2-40B4-BE49-F238E27FC236}">
                <a16:creationId xmlns:a16="http://schemas.microsoft.com/office/drawing/2014/main" id="{E355AE6F-AEDE-DF62-32B6-4935C89A979A}"/>
              </a:ext>
            </a:extLst>
          </p:cNvPr>
          <p:cNvSpPr/>
          <p:nvPr/>
        </p:nvSpPr>
        <p:spPr>
          <a:xfrm>
            <a:off x="798640" y="5280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907" name="Rectangle 46906">
            <a:extLst>
              <a:ext uri="{FF2B5EF4-FFF2-40B4-BE49-F238E27FC236}">
                <a16:creationId xmlns:a16="http://schemas.microsoft.com/office/drawing/2014/main" id="{D876DBA6-CB9C-6830-6C6C-B90D80FAC65B}"/>
              </a:ext>
            </a:extLst>
          </p:cNvPr>
          <p:cNvSpPr/>
          <p:nvPr/>
        </p:nvSpPr>
        <p:spPr>
          <a:xfrm>
            <a:off x="1788520" y="35628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923" name="Rectangle 46922">
            <a:extLst>
              <a:ext uri="{FF2B5EF4-FFF2-40B4-BE49-F238E27FC236}">
                <a16:creationId xmlns:a16="http://schemas.microsoft.com/office/drawing/2014/main" id="{8E60F8C4-A035-C7E3-9A7D-ADD326928C12}"/>
              </a:ext>
            </a:extLst>
          </p:cNvPr>
          <p:cNvSpPr/>
          <p:nvPr/>
        </p:nvSpPr>
        <p:spPr>
          <a:xfrm>
            <a:off x="1788520" y="5280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940" name="Rectangle 46939">
            <a:extLst>
              <a:ext uri="{FF2B5EF4-FFF2-40B4-BE49-F238E27FC236}">
                <a16:creationId xmlns:a16="http://schemas.microsoft.com/office/drawing/2014/main" id="{7FD0C588-DC12-8465-23D4-B73EF32DCE00}"/>
              </a:ext>
            </a:extLst>
          </p:cNvPr>
          <p:cNvSpPr/>
          <p:nvPr/>
        </p:nvSpPr>
        <p:spPr>
          <a:xfrm>
            <a:off x="2778400" y="34592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958" name="Rectangle 46957">
            <a:extLst>
              <a:ext uri="{FF2B5EF4-FFF2-40B4-BE49-F238E27FC236}">
                <a16:creationId xmlns:a16="http://schemas.microsoft.com/office/drawing/2014/main" id="{DB4F786D-A9AD-E0CB-C46D-21FA4C3A351C}"/>
              </a:ext>
            </a:extLst>
          </p:cNvPr>
          <p:cNvSpPr/>
          <p:nvPr/>
        </p:nvSpPr>
        <p:spPr>
          <a:xfrm>
            <a:off x="2778400" y="5280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6977" name="Rectangle 46976">
            <a:extLst>
              <a:ext uri="{FF2B5EF4-FFF2-40B4-BE49-F238E27FC236}">
                <a16:creationId xmlns:a16="http://schemas.microsoft.com/office/drawing/2014/main" id="{1560B0A1-BDCE-CABD-C419-02E01F219D0E}"/>
              </a:ext>
            </a:extLst>
          </p:cNvPr>
          <p:cNvSpPr/>
          <p:nvPr/>
        </p:nvSpPr>
        <p:spPr>
          <a:xfrm>
            <a:off x="436118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997" name="Rectangle 46996">
            <a:extLst>
              <a:ext uri="{FF2B5EF4-FFF2-40B4-BE49-F238E27FC236}">
                <a16:creationId xmlns:a16="http://schemas.microsoft.com/office/drawing/2014/main" id="{C50E02E5-A642-2608-F934-69AF69927A55}"/>
              </a:ext>
            </a:extLst>
          </p:cNvPr>
          <p:cNvSpPr/>
          <p:nvPr/>
        </p:nvSpPr>
        <p:spPr>
          <a:xfrm>
            <a:off x="4611180" y="1850000"/>
            <a:ext cx="296964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018" name="Rectangle 47017">
            <a:extLst>
              <a:ext uri="{FF2B5EF4-FFF2-40B4-BE49-F238E27FC236}">
                <a16:creationId xmlns:a16="http://schemas.microsoft.com/office/drawing/2014/main" id="{6D67861D-9413-8068-7FF3-688E2AF180CC}"/>
              </a:ext>
            </a:extLst>
          </p:cNvPr>
          <p:cNvSpPr/>
          <p:nvPr/>
        </p:nvSpPr>
        <p:spPr>
          <a:xfrm>
            <a:off x="4611180" y="2300000"/>
            <a:ext cx="296964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040" name="Rectangle 47039">
            <a:extLst>
              <a:ext uri="{FF2B5EF4-FFF2-40B4-BE49-F238E27FC236}">
                <a16:creationId xmlns:a16="http://schemas.microsoft.com/office/drawing/2014/main" id="{10E58064-C554-CD3C-47AD-6D9CBF303A23}"/>
              </a:ext>
            </a:extLst>
          </p:cNvPr>
          <p:cNvSpPr/>
          <p:nvPr/>
        </p:nvSpPr>
        <p:spPr>
          <a:xfrm>
            <a:off x="4833903" y="4480400"/>
            <a:ext cx="544434" cy="7696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63" name="Rectangle 47062">
            <a:extLst>
              <a:ext uri="{FF2B5EF4-FFF2-40B4-BE49-F238E27FC236}">
                <a16:creationId xmlns:a16="http://schemas.microsoft.com/office/drawing/2014/main" id="{45B9CBF5-04A6-C3CF-55D2-05B41E47F4A3}"/>
              </a:ext>
            </a:extLst>
          </p:cNvPr>
          <p:cNvSpPr/>
          <p:nvPr/>
        </p:nvSpPr>
        <p:spPr>
          <a:xfrm>
            <a:off x="5823783" y="4362000"/>
            <a:ext cx="544434" cy="888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87" name="Rectangle 47086">
            <a:extLst>
              <a:ext uri="{FF2B5EF4-FFF2-40B4-BE49-F238E27FC236}">
                <a16:creationId xmlns:a16="http://schemas.microsoft.com/office/drawing/2014/main" id="{DF03E66D-14BA-4A69-A613-8402048E39A9}"/>
              </a:ext>
            </a:extLst>
          </p:cNvPr>
          <p:cNvSpPr/>
          <p:nvPr/>
        </p:nvSpPr>
        <p:spPr>
          <a:xfrm>
            <a:off x="6813663" y="4154800"/>
            <a:ext cx="544434" cy="10952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12" name="Rectangle 47111">
            <a:extLst>
              <a:ext uri="{FF2B5EF4-FFF2-40B4-BE49-F238E27FC236}">
                <a16:creationId xmlns:a16="http://schemas.microsoft.com/office/drawing/2014/main" id="{F874ED88-AEB1-4969-2139-D7A774E12B4D}"/>
              </a:ext>
            </a:extLst>
          </p:cNvPr>
          <p:cNvSpPr/>
          <p:nvPr/>
        </p:nvSpPr>
        <p:spPr>
          <a:xfrm>
            <a:off x="4611180" y="5243650"/>
            <a:ext cx="2969640" cy="127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38" name="Rectangle 47137">
            <a:extLst>
              <a:ext uri="{FF2B5EF4-FFF2-40B4-BE49-F238E27FC236}">
                <a16:creationId xmlns:a16="http://schemas.microsoft.com/office/drawing/2014/main" id="{D8FD3B4C-0186-92DF-F744-AE3BA02556E2}"/>
              </a:ext>
            </a:extLst>
          </p:cNvPr>
          <p:cNvSpPr/>
          <p:nvPr/>
        </p:nvSpPr>
        <p:spPr>
          <a:xfrm>
            <a:off x="4611180" y="41104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165" name="Rectangle 47164">
            <a:extLst>
              <a:ext uri="{FF2B5EF4-FFF2-40B4-BE49-F238E27FC236}">
                <a16:creationId xmlns:a16="http://schemas.microsoft.com/office/drawing/2014/main" id="{198878E8-3E30-782C-59C9-93394695AA85}"/>
              </a:ext>
            </a:extLst>
          </p:cNvPr>
          <p:cNvSpPr/>
          <p:nvPr/>
        </p:nvSpPr>
        <p:spPr>
          <a:xfrm>
            <a:off x="4611180" y="5280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193" name="Rectangle 47192">
            <a:extLst>
              <a:ext uri="{FF2B5EF4-FFF2-40B4-BE49-F238E27FC236}">
                <a16:creationId xmlns:a16="http://schemas.microsoft.com/office/drawing/2014/main" id="{6850AAAD-560A-8C58-536E-D369F20325AF}"/>
              </a:ext>
            </a:extLst>
          </p:cNvPr>
          <p:cNvSpPr/>
          <p:nvPr/>
        </p:nvSpPr>
        <p:spPr>
          <a:xfrm>
            <a:off x="5601060" y="3992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222" name="Rectangle 47221">
            <a:extLst>
              <a:ext uri="{FF2B5EF4-FFF2-40B4-BE49-F238E27FC236}">
                <a16:creationId xmlns:a16="http://schemas.microsoft.com/office/drawing/2014/main" id="{620EFA2C-4684-E569-C379-8CB558C3DF91}"/>
              </a:ext>
            </a:extLst>
          </p:cNvPr>
          <p:cNvSpPr/>
          <p:nvPr/>
        </p:nvSpPr>
        <p:spPr>
          <a:xfrm>
            <a:off x="5601060" y="5280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252" name="Rectangle 47251">
            <a:extLst>
              <a:ext uri="{FF2B5EF4-FFF2-40B4-BE49-F238E27FC236}">
                <a16:creationId xmlns:a16="http://schemas.microsoft.com/office/drawing/2014/main" id="{C2C142BF-8B48-51F2-8805-B29110FF6FD9}"/>
              </a:ext>
            </a:extLst>
          </p:cNvPr>
          <p:cNvSpPr/>
          <p:nvPr/>
        </p:nvSpPr>
        <p:spPr>
          <a:xfrm>
            <a:off x="6590940" y="37848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283" name="Rectangle 47282">
            <a:extLst>
              <a:ext uri="{FF2B5EF4-FFF2-40B4-BE49-F238E27FC236}">
                <a16:creationId xmlns:a16="http://schemas.microsoft.com/office/drawing/2014/main" id="{04A3AF50-50C3-783C-38DE-297BF423D14D}"/>
              </a:ext>
            </a:extLst>
          </p:cNvPr>
          <p:cNvSpPr/>
          <p:nvPr/>
        </p:nvSpPr>
        <p:spPr>
          <a:xfrm>
            <a:off x="6590940" y="5280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315" name="Rectangle 47314">
            <a:extLst>
              <a:ext uri="{FF2B5EF4-FFF2-40B4-BE49-F238E27FC236}">
                <a16:creationId xmlns:a16="http://schemas.microsoft.com/office/drawing/2014/main" id="{1724C212-F7E0-5E91-F158-80175DFB82DA}"/>
              </a:ext>
            </a:extLst>
          </p:cNvPr>
          <p:cNvSpPr/>
          <p:nvPr/>
        </p:nvSpPr>
        <p:spPr>
          <a:xfrm>
            <a:off x="817372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48" name="Rectangle 47347">
            <a:extLst>
              <a:ext uri="{FF2B5EF4-FFF2-40B4-BE49-F238E27FC236}">
                <a16:creationId xmlns:a16="http://schemas.microsoft.com/office/drawing/2014/main" id="{46EF265B-1989-44D6-ABC1-F5AAAA80F4FB}"/>
              </a:ext>
            </a:extLst>
          </p:cNvPr>
          <p:cNvSpPr/>
          <p:nvPr/>
        </p:nvSpPr>
        <p:spPr>
          <a:xfrm>
            <a:off x="8423720" y="1850000"/>
            <a:ext cx="296964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382" name="Rectangle 47381">
            <a:extLst>
              <a:ext uri="{FF2B5EF4-FFF2-40B4-BE49-F238E27FC236}">
                <a16:creationId xmlns:a16="http://schemas.microsoft.com/office/drawing/2014/main" id="{1FAF1FEE-D0D2-862E-9D1C-BB6E24C5990B}"/>
              </a:ext>
            </a:extLst>
          </p:cNvPr>
          <p:cNvSpPr/>
          <p:nvPr/>
        </p:nvSpPr>
        <p:spPr>
          <a:xfrm>
            <a:off x="8423720" y="2300000"/>
            <a:ext cx="296964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417" name="Rectangle 47416">
            <a:extLst>
              <a:ext uri="{FF2B5EF4-FFF2-40B4-BE49-F238E27FC236}">
                <a16:creationId xmlns:a16="http://schemas.microsoft.com/office/drawing/2014/main" id="{FC1C67BE-D0D2-CCCC-0543-0A8CD005BEA4}"/>
              </a:ext>
            </a:extLst>
          </p:cNvPr>
          <p:cNvSpPr/>
          <p:nvPr/>
        </p:nvSpPr>
        <p:spPr>
          <a:xfrm>
            <a:off x="8646443" y="3622000"/>
            <a:ext cx="544434" cy="1628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53" name="Rectangle 47452">
            <a:extLst>
              <a:ext uri="{FF2B5EF4-FFF2-40B4-BE49-F238E27FC236}">
                <a16:creationId xmlns:a16="http://schemas.microsoft.com/office/drawing/2014/main" id="{8A2DBA59-9394-78AB-8BF4-417E093F30F7}"/>
              </a:ext>
            </a:extLst>
          </p:cNvPr>
          <p:cNvSpPr/>
          <p:nvPr/>
        </p:nvSpPr>
        <p:spPr>
          <a:xfrm>
            <a:off x="9636323" y="3459200"/>
            <a:ext cx="544434" cy="17908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90" name="Rectangle 47489">
            <a:extLst>
              <a:ext uri="{FF2B5EF4-FFF2-40B4-BE49-F238E27FC236}">
                <a16:creationId xmlns:a16="http://schemas.microsoft.com/office/drawing/2014/main" id="{175BADAC-A0C1-AD2B-5C53-A14D6F3ADF05}"/>
              </a:ext>
            </a:extLst>
          </p:cNvPr>
          <p:cNvSpPr/>
          <p:nvPr/>
        </p:nvSpPr>
        <p:spPr>
          <a:xfrm>
            <a:off x="10626203" y="3252000"/>
            <a:ext cx="544434" cy="1998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528" name="Rectangle 47527">
            <a:extLst>
              <a:ext uri="{FF2B5EF4-FFF2-40B4-BE49-F238E27FC236}">
                <a16:creationId xmlns:a16="http://schemas.microsoft.com/office/drawing/2014/main" id="{510C69A0-3B61-B80C-0626-92FE867D669A}"/>
              </a:ext>
            </a:extLst>
          </p:cNvPr>
          <p:cNvSpPr/>
          <p:nvPr/>
        </p:nvSpPr>
        <p:spPr>
          <a:xfrm>
            <a:off x="8423720" y="5243650"/>
            <a:ext cx="2969640" cy="127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567" name="Rectangle 47566">
            <a:extLst>
              <a:ext uri="{FF2B5EF4-FFF2-40B4-BE49-F238E27FC236}">
                <a16:creationId xmlns:a16="http://schemas.microsoft.com/office/drawing/2014/main" id="{E739B443-8394-1C62-47CB-56077564C17D}"/>
              </a:ext>
            </a:extLst>
          </p:cNvPr>
          <p:cNvSpPr/>
          <p:nvPr/>
        </p:nvSpPr>
        <p:spPr>
          <a:xfrm>
            <a:off x="8423720" y="3252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607" name="Rectangle 47606">
            <a:extLst>
              <a:ext uri="{FF2B5EF4-FFF2-40B4-BE49-F238E27FC236}">
                <a16:creationId xmlns:a16="http://schemas.microsoft.com/office/drawing/2014/main" id="{3A664E4C-1CDE-ED3E-7FF2-F7EAE2C1D799}"/>
              </a:ext>
            </a:extLst>
          </p:cNvPr>
          <p:cNvSpPr/>
          <p:nvPr/>
        </p:nvSpPr>
        <p:spPr>
          <a:xfrm>
            <a:off x="8423720" y="5280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648" name="Rectangle 47647">
            <a:extLst>
              <a:ext uri="{FF2B5EF4-FFF2-40B4-BE49-F238E27FC236}">
                <a16:creationId xmlns:a16="http://schemas.microsoft.com/office/drawing/2014/main" id="{2E8153E2-FDDB-F279-8688-49B6529692B1}"/>
              </a:ext>
            </a:extLst>
          </p:cNvPr>
          <p:cNvSpPr/>
          <p:nvPr/>
        </p:nvSpPr>
        <p:spPr>
          <a:xfrm>
            <a:off x="9413600" y="30892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690" name="Rectangle 47689">
            <a:extLst>
              <a:ext uri="{FF2B5EF4-FFF2-40B4-BE49-F238E27FC236}">
                <a16:creationId xmlns:a16="http://schemas.microsoft.com/office/drawing/2014/main" id="{C1F9C88D-8E1E-3CB5-413C-D4399CC89B87}"/>
              </a:ext>
            </a:extLst>
          </p:cNvPr>
          <p:cNvSpPr/>
          <p:nvPr/>
        </p:nvSpPr>
        <p:spPr>
          <a:xfrm>
            <a:off x="9413600" y="5280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733" name="Rectangle 47732">
            <a:extLst>
              <a:ext uri="{FF2B5EF4-FFF2-40B4-BE49-F238E27FC236}">
                <a16:creationId xmlns:a16="http://schemas.microsoft.com/office/drawing/2014/main" id="{AF230687-849D-4E5A-4356-ED9845A890D4}"/>
              </a:ext>
            </a:extLst>
          </p:cNvPr>
          <p:cNvSpPr/>
          <p:nvPr/>
        </p:nvSpPr>
        <p:spPr>
          <a:xfrm>
            <a:off x="10403480" y="2882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777" name="Rectangle 47776">
            <a:extLst>
              <a:ext uri="{FF2B5EF4-FFF2-40B4-BE49-F238E27FC236}">
                <a16:creationId xmlns:a16="http://schemas.microsoft.com/office/drawing/2014/main" id="{31240044-A311-0C78-1331-683393B9D3C6}"/>
              </a:ext>
            </a:extLst>
          </p:cNvPr>
          <p:cNvSpPr/>
          <p:nvPr/>
        </p:nvSpPr>
        <p:spPr>
          <a:xfrm>
            <a:off x="10403480" y="5280000"/>
            <a:ext cx="98988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09207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2" name="Rectangle 47821">
            <a:extLst>
              <a:ext uri="{FF2B5EF4-FFF2-40B4-BE49-F238E27FC236}">
                <a16:creationId xmlns:a16="http://schemas.microsoft.com/office/drawing/2014/main" id="{32BAAA9A-A1E8-845C-3E12-80B8B51EF6A3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868" name="Rectangle 47867">
            <a:extLst>
              <a:ext uri="{FF2B5EF4-FFF2-40B4-BE49-F238E27FC236}">
                <a16:creationId xmlns:a16="http://schemas.microsoft.com/office/drawing/2014/main" id="{4693BAFD-278A-4D82-1ABF-7890151C2049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915" name="Rectangle 47914">
            <a:extLst>
              <a:ext uri="{FF2B5EF4-FFF2-40B4-BE49-F238E27FC236}">
                <a16:creationId xmlns:a16="http://schemas.microsoft.com/office/drawing/2014/main" id="{150A79A8-86E6-C3B0-1361-946318219B53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7963" name="Rectangle 47962">
            <a:extLst>
              <a:ext uri="{FF2B5EF4-FFF2-40B4-BE49-F238E27FC236}">
                <a16:creationId xmlns:a16="http://schemas.microsoft.com/office/drawing/2014/main" id="{CCD62250-45A0-D0F2-5874-6596940B77AF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8012" name="Rectangle 48011">
            <a:extLst>
              <a:ext uri="{FF2B5EF4-FFF2-40B4-BE49-F238E27FC236}">
                <a16:creationId xmlns:a16="http://schemas.microsoft.com/office/drawing/2014/main" id="{2D02E441-5EF4-01D6-B991-D054E20F063A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26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8062" name="Rectangle 48061">
            <a:extLst>
              <a:ext uri="{FF2B5EF4-FFF2-40B4-BE49-F238E27FC236}">
                <a16:creationId xmlns:a16="http://schemas.microsoft.com/office/drawing/2014/main" id="{645AF57A-AC7F-407A-8154-23D08605054B}"/>
              </a:ext>
            </a:extLst>
          </p:cNvPr>
          <p:cNvSpPr/>
          <p:nvPr/>
        </p:nvSpPr>
        <p:spPr>
          <a:xfrm>
            <a:off x="2748640" y="1650000"/>
            <a:ext cx="6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8113" name="Rectangle 48112">
            <a:extLst>
              <a:ext uri="{FF2B5EF4-FFF2-40B4-BE49-F238E27FC236}">
                <a16:creationId xmlns:a16="http://schemas.microsoft.com/office/drawing/2014/main" id="{7B8371AF-F7DB-134E-FD68-4B7C506164BA}"/>
              </a:ext>
            </a:extLst>
          </p:cNvPr>
          <p:cNvSpPr/>
          <p:nvPr/>
        </p:nvSpPr>
        <p:spPr>
          <a:xfrm>
            <a:off x="548640" y="2150000"/>
            <a:ext cx="21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8165" name="Rectangle 48164">
            <a:extLst>
              <a:ext uri="{FF2B5EF4-FFF2-40B4-BE49-F238E27FC236}">
                <a16:creationId xmlns:a16="http://schemas.microsoft.com/office/drawing/2014/main" id="{0DCE3B7F-EC7B-36F9-CF35-29574F2F703F}"/>
              </a:ext>
            </a:extLst>
          </p:cNvPr>
          <p:cNvSpPr/>
          <p:nvPr/>
        </p:nvSpPr>
        <p:spPr>
          <a:xfrm>
            <a:off x="2748640" y="2230000"/>
            <a:ext cx="6600000" cy="4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18" name="Rectangle 48217">
            <a:extLst>
              <a:ext uri="{FF2B5EF4-FFF2-40B4-BE49-F238E27FC236}">
                <a16:creationId xmlns:a16="http://schemas.microsoft.com/office/drawing/2014/main" id="{5D228EC9-B0A8-A774-18D1-2839E88345FD}"/>
              </a:ext>
            </a:extLst>
          </p:cNvPr>
          <p:cNvSpPr/>
          <p:nvPr/>
        </p:nvSpPr>
        <p:spPr>
          <a:xfrm>
            <a:off x="2748640" y="2310000"/>
            <a:ext cx="6160000" cy="24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72" name="Rectangle 48271">
            <a:extLst>
              <a:ext uri="{FF2B5EF4-FFF2-40B4-BE49-F238E27FC236}">
                <a16:creationId xmlns:a16="http://schemas.microsoft.com/office/drawing/2014/main" id="{02B1A1AC-C53A-4957-C389-AC440904CD0E}"/>
              </a:ext>
            </a:extLst>
          </p:cNvPr>
          <p:cNvSpPr/>
          <p:nvPr/>
        </p:nvSpPr>
        <p:spPr>
          <a:xfrm>
            <a:off x="8229590" y="2170000"/>
            <a:ext cx="38100" cy="52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327" name="Rectangle 48326">
            <a:extLst>
              <a:ext uri="{FF2B5EF4-FFF2-40B4-BE49-F238E27FC236}">
                <a16:creationId xmlns:a16="http://schemas.microsoft.com/office/drawing/2014/main" id="{1B08F1CC-4B30-4244-0737-0A7B1A0B9539}"/>
              </a:ext>
            </a:extLst>
          </p:cNvPr>
          <p:cNvSpPr/>
          <p:nvPr/>
        </p:nvSpPr>
        <p:spPr>
          <a:xfrm>
            <a:off x="9498640" y="2150000"/>
            <a:ext cx="1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8383" name="Rectangle 48382">
            <a:extLst>
              <a:ext uri="{FF2B5EF4-FFF2-40B4-BE49-F238E27FC236}">
                <a16:creationId xmlns:a16="http://schemas.microsoft.com/office/drawing/2014/main" id="{B9E01BC0-79D4-9559-F257-33235EE98099}"/>
              </a:ext>
            </a:extLst>
          </p:cNvPr>
          <p:cNvSpPr/>
          <p:nvPr/>
        </p:nvSpPr>
        <p:spPr>
          <a:xfrm>
            <a:off x="548640" y="3000000"/>
            <a:ext cx="21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8440" name="Rectangle 48439">
            <a:extLst>
              <a:ext uri="{FF2B5EF4-FFF2-40B4-BE49-F238E27FC236}">
                <a16:creationId xmlns:a16="http://schemas.microsoft.com/office/drawing/2014/main" id="{366B2A95-9B40-55D1-5F26-9D8BCE41224B}"/>
              </a:ext>
            </a:extLst>
          </p:cNvPr>
          <p:cNvSpPr/>
          <p:nvPr/>
        </p:nvSpPr>
        <p:spPr>
          <a:xfrm>
            <a:off x="2748640" y="3080000"/>
            <a:ext cx="6600000" cy="4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498" name="Rectangle 48497">
            <a:extLst>
              <a:ext uri="{FF2B5EF4-FFF2-40B4-BE49-F238E27FC236}">
                <a16:creationId xmlns:a16="http://schemas.microsoft.com/office/drawing/2014/main" id="{56EA4E0C-1A2C-AEA8-FD77-FE8FD6270CE1}"/>
              </a:ext>
            </a:extLst>
          </p:cNvPr>
          <p:cNvSpPr/>
          <p:nvPr/>
        </p:nvSpPr>
        <p:spPr>
          <a:xfrm>
            <a:off x="2748640" y="3160000"/>
            <a:ext cx="5720000" cy="24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557" name="Rectangle 48556">
            <a:extLst>
              <a:ext uri="{FF2B5EF4-FFF2-40B4-BE49-F238E27FC236}">
                <a16:creationId xmlns:a16="http://schemas.microsoft.com/office/drawing/2014/main" id="{06750825-3859-33E8-4581-18D0222BAB02}"/>
              </a:ext>
            </a:extLst>
          </p:cNvPr>
          <p:cNvSpPr/>
          <p:nvPr/>
        </p:nvSpPr>
        <p:spPr>
          <a:xfrm>
            <a:off x="8229590" y="3020000"/>
            <a:ext cx="38100" cy="52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17" name="Rectangle 48616">
            <a:extLst>
              <a:ext uri="{FF2B5EF4-FFF2-40B4-BE49-F238E27FC236}">
                <a16:creationId xmlns:a16="http://schemas.microsoft.com/office/drawing/2014/main" id="{F9A5691B-C831-02B5-E205-E67429B32AD3}"/>
              </a:ext>
            </a:extLst>
          </p:cNvPr>
          <p:cNvSpPr/>
          <p:nvPr/>
        </p:nvSpPr>
        <p:spPr>
          <a:xfrm>
            <a:off x="9498640" y="3000000"/>
            <a:ext cx="1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8678" name="Rectangle 48677">
            <a:extLst>
              <a:ext uri="{FF2B5EF4-FFF2-40B4-BE49-F238E27FC236}">
                <a16:creationId xmlns:a16="http://schemas.microsoft.com/office/drawing/2014/main" id="{A908734F-EE92-D4CF-C62E-8DD5AAD17D31}"/>
              </a:ext>
            </a:extLst>
          </p:cNvPr>
          <p:cNvSpPr/>
          <p:nvPr/>
        </p:nvSpPr>
        <p:spPr>
          <a:xfrm>
            <a:off x="548640" y="3850000"/>
            <a:ext cx="21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8740" name="Rectangle 48739">
            <a:extLst>
              <a:ext uri="{FF2B5EF4-FFF2-40B4-BE49-F238E27FC236}">
                <a16:creationId xmlns:a16="http://schemas.microsoft.com/office/drawing/2014/main" id="{A827EE53-8151-D7EA-0636-9A11E785C16D}"/>
              </a:ext>
            </a:extLst>
          </p:cNvPr>
          <p:cNvSpPr/>
          <p:nvPr/>
        </p:nvSpPr>
        <p:spPr>
          <a:xfrm>
            <a:off x="2748640" y="3930000"/>
            <a:ext cx="6600000" cy="4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03" name="Rectangle 48802">
            <a:extLst>
              <a:ext uri="{FF2B5EF4-FFF2-40B4-BE49-F238E27FC236}">
                <a16:creationId xmlns:a16="http://schemas.microsoft.com/office/drawing/2014/main" id="{179E7784-D3FE-E125-5B71-0E7EB4C31F51}"/>
              </a:ext>
            </a:extLst>
          </p:cNvPr>
          <p:cNvSpPr/>
          <p:nvPr/>
        </p:nvSpPr>
        <p:spPr>
          <a:xfrm>
            <a:off x="2748640" y="4010000"/>
            <a:ext cx="5555000" cy="24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67" name="Rectangle 48866">
            <a:extLst>
              <a:ext uri="{FF2B5EF4-FFF2-40B4-BE49-F238E27FC236}">
                <a16:creationId xmlns:a16="http://schemas.microsoft.com/office/drawing/2014/main" id="{BB792CEA-06A2-39B7-6608-E38619770703}"/>
              </a:ext>
            </a:extLst>
          </p:cNvPr>
          <p:cNvSpPr/>
          <p:nvPr/>
        </p:nvSpPr>
        <p:spPr>
          <a:xfrm>
            <a:off x="8229590" y="3870000"/>
            <a:ext cx="38100" cy="52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932" name="Rectangle 48931">
            <a:extLst>
              <a:ext uri="{FF2B5EF4-FFF2-40B4-BE49-F238E27FC236}">
                <a16:creationId xmlns:a16="http://schemas.microsoft.com/office/drawing/2014/main" id="{B1045252-3A89-B7D3-EB61-9A248EBE2E49}"/>
              </a:ext>
            </a:extLst>
          </p:cNvPr>
          <p:cNvSpPr/>
          <p:nvPr/>
        </p:nvSpPr>
        <p:spPr>
          <a:xfrm>
            <a:off x="9498640" y="3850000"/>
            <a:ext cx="1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8998" name="Rectangle 48997">
            <a:extLst>
              <a:ext uri="{FF2B5EF4-FFF2-40B4-BE49-F238E27FC236}">
                <a16:creationId xmlns:a16="http://schemas.microsoft.com/office/drawing/2014/main" id="{D1B86716-B208-221F-3403-885C3A28F170}"/>
              </a:ext>
            </a:extLst>
          </p:cNvPr>
          <p:cNvSpPr/>
          <p:nvPr/>
        </p:nvSpPr>
        <p:spPr>
          <a:xfrm>
            <a:off x="548640" y="4700000"/>
            <a:ext cx="21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9065" name="Rectangle 49064">
            <a:extLst>
              <a:ext uri="{FF2B5EF4-FFF2-40B4-BE49-F238E27FC236}">
                <a16:creationId xmlns:a16="http://schemas.microsoft.com/office/drawing/2014/main" id="{A6ECCA2D-C7FE-40DC-8282-E057B4463D33}"/>
              </a:ext>
            </a:extLst>
          </p:cNvPr>
          <p:cNvSpPr/>
          <p:nvPr/>
        </p:nvSpPr>
        <p:spPr>
          <a:xfrm>
            <a:off x="2748640" y="4780000"/>
            <a:ext cx="6600000" cy="4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33" name="Rectangle 49132">
            <a:extLst>
              <a:ext uri="{FF2B5EF4-FFF2-40B4-BE49-F238E27FC236}">
                <a16:creationId xmlns:a16="http://schemas.microsoft.com/office/drawing/2014/main" id="{12D4BBC4-8016-F9BF-D95C-3AA8D0BF3ADF}"/>
              </a:ext>
            </a:extLst>
          </p:cNvPr>
          <p:cNvSpPr/>
          <p:nvPr/>
        </p:nvSpPr>
        <p:spPr>
          <a:xfrm>
            <a:off x="2748640" y="4860000"/>
            <a:ext cx="4730000" cy="24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02" name="Rectangle 49201">
            <a:extLst>
              <a:ext uri="{FF2B5EF4-FFF2-40B4-BE49-F238E27FC236}">
                <a16:creationId xmlns:a16="http://schemas.microsoft.com/office/drawing/2014/main" id="{0E5214B0-4CBB-3411-BBCE-D6253DB2B964}"/>
              </a:ext>
            </a:extLst>
          </p:cNvPr>
          <p:cNvSpPr/>
          <p:nvPr/>
        </p:nvSpPr>
        <p:spPr>
          <a:xfrm>
            <a:off x="8229590" y="4720000"/>
            <a:ext cx="38100" cy="52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72" name="Rectangle 49271">
            <a:extLst>
              <a:ext uri="{FF2B5EF4-FFF2-40B4-BE49-F238E27FC236}">
                <a16:creationId xmlns:a16="http://schemas.microsoft.com/office/drawing/2014/main" id="{4910D478-4614-DA44-E730-8D3C64A299B8}"/>
              </a:ext>
            </a:extLst>
          </p:cNvPr>
          <p:cNvSpPr/>
          <p:nvPr/>
        </p:nvSpPr>
        <p:spPr>
          <a:xfrm>
            <a:off x="9498640" y="4700000"/>
            <a:ext cx="1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88284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43" name="Rectangle 49342">
            <a:extLst>
              <a:ext uri="{FF2B5EF4-FFF2-40B4-BE49-F238E27FC236}">
                <a16:creationId xmlns:a16="http://schemas.microsoft.com/office/drawing/2014/main" id="{92A4C7DD-F49B-BF0F-FF39-2FFDE550F245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DOT PLOT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9415" name="Rectangle 49414">
            <a:extLst>
              <a:ext uri="{FF2B5EF4-FFF2-40B4-BE49-F238E27FC236}">
                <a16:creationId xmlns:a16="http://schemas.microsoft.com/office/drawing/2014/main" id="{46D488A0-91D7-8C4F-401D-48E205398E39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9488" name="Rectangle 49487">
            <a:extLst>
              <a:ext uri="{FF2B5EF4-FFF2-40B4-BE49-F238E27FC236}">
                <a16:creationId xmlns:a16="http://schemas.microsoft.com/office/drawing/2014/main" id="{22ABE7FA-BBC9-E5F0-BF16-1E6FF701C819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9562" name="Rectangle 49561">
            <a:extLst>
              <a:ext uri="{FF2B5EF4-FFF2-40B4-BE49-F238E27FC236}">
                <a16:creationId xmlns:a16="http://schemas.microsoft.com/office/drawing/2014/main" id="{BE70C229-822D-FEE4-903C-0F4EFEE04471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9637" name="Rectangle 49636">
            <a:extLst>
              <a:ext uri="{FF2B5EF4-FFF2-40B4-BE49-F238E27FC236}">
                <a16:creationId xmlns:a16="http://schemas.microsoft.com/office/drawing/2014/main" id="{EE8937BD-6685-80E9-B8BB-657E635FA016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27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9713" name="Rectangle 49712">
            <a:extLst>
              <a:ext uri="{FF2B5EF4-FFF2-40B4-BE49-F238E27FC236}">
                <a16:creationId xmlns:a16="http://schemas.microsoft.com/office/drawing/2014/main" id="{79EA7F4D-FF61-AC34-8E43-A725847E5419}"/>
              </a:ext>
            </a:extLst>
          </p:cNvPr>
          <p:cNvSpPr/>
          <p:nvPr/>
        </p:nvSpPr>
        <p:spPr>
          <a:xfrm>
            <a:off x="2942290" y="2050000"/>
            <a:ext cx="12700" cy="34000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790" name="Rectangle 49789">
            <a:extLst>
              <a:ext uri="{FF2B5EF4-FFF2-40B4-BE49-F238E27FC236}">
                <a16:creationId xmlns:a16="http://schemas.microsoft.com/office/drawing/2014/main" id="{1236E9E9-40AA-1741-D275-AF426C338E92}"/>
              </a:ext>
            </a:extLst>
          </p:cNvPr>
          <p:cNvSpPr/>
          <p:nvPr/>
        </p:nvSpPr>
        <p:spPr>
          <a:xfrm>
            <a:off x="2648640" y="5450000"/>
            <a:ext cx="6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9868" name="Rectangle 49867">
            <a:extLst>
              <a:ext uri="{FF2B5EF4-FFF2-40B4-BE49-F238E27FC236}">
                <a16:creationId xmlns:a16="http://schemas.microsoft.com/office/drawing/2014/main" id="{402D68B2-71E5-F55C-08AD-86EE6329F634}"/>
              </a:ext>
            </a:extLst>
          </p:cNvPr>
          <p:cNvSpPr/>
          <p:nvPr/>
        </p:nvSpPr>
        <p:spPr>
          <a:xfrm>
            <a:off x="4592290" y="2050000"/>
            <a:ext cx="12700" cy="34000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47" name="Rectangle 49946">
            <a:extLst>
              <a:ext uri="{FF2B5EF4-FFF2-40B4-BE49-F238E27FC236}">
                <a16:creationId xmlns:a16="http://schemas.microsoft.com/office/drawing/2014/main" id="{85921B91-A30B-B15F-7DC8-8A847DEA8E9B}"/>
              </a:ext>
            </a:extLst>
          </p:cNvPr>
          <p:cNvSpPr/>
          <p:nvPr/>
        </p:nvSpPr>
        <p:spPr>
          <a:xfrm>
            <a:off x="4298640" y="5450000"/>
            <a:ext cx="6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0027" name="Rectangle 50026">
            <a:extLst>
              <a:ext uri="{FF2B5EF4-FFF2-40B4-BE49-F238E27FC236}">
                <a16:creationId xmlns:a16="http://schemas.microsoft.com/office/drawing/2014/main" id="{2B292EB4-401F-96A3-ACB0-2DE5611E3842}"/>
              </a:ext>
            </a:extLst>
          </p:cNvPr>
          <p:cNvSpPr/>
          <p:nvPr/>
        </p:nvSpPr>
        <p:spPr>
          <a:xfrm>
            <a:off x="6242290" y="2050000"/>
            <a:ext cx="12700" cy="34000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08" name="Rectangle 50107">
            <a:extLst>
              <a:ext uri="{FF2B5EF4-FFF2-40B4-BE49-F238E27FC236}">
                <a16:creationId xmlns:a16="http://schemas.microsoft.com/office/drawing/2014/main" id="{A31756A5-7062-3FA4-BB94-8E372414AEB9}"/>
              </a:ext>
            </a:extLst>
          </p:cNvPr>
          <p:cNvSpPr/>
          <p:nvPr/>
        </p:nvSpPr>
        <p:spPr>
          <a:xfrm>
            <a:off x="5948640" y="5450000"/>
            <a:ext cx="6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0190" name="Rectangle 50189">
            <a:extLst>
              <a:ext uri="{FF2B5EF4-FFF2-40B4-BE49-F238E27FC236}">
                <a16:creationId xmlns:a16="http://schemas.microsoft.com/office/drawing/2014/main" id="{3933B2FB-A7E2-0E1B-C66A-F1FEE3C7FC28}"/>
              </a:ext>
            </a:extLst>
          </p:cNvPr>
          <p:cNvSpPr/>
          <p:nvPr/>
        </p:nvSpPr>
        <p:spPr>
          <a:xfrm>
            <a:off x="7892290" y="2050000"/>
            <a:ext cx="12700" cy="34000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273" name="Rectangle 50272">
            <a:extLst>
              <a:ext uri="{FF2B5EF4-FFF2-40B4-BE49-F238E27FC236}">
                <a16:creationId xmlns:a16="http://schemas.microsoft.com/office/drawing/2014/main" id="{9371328B-CA50-023D-0CD9-D67BF68D4B9B}"/>
              </a:ext>
            </a:extLst>
          </p:cNvPr>
          <p:cNvSpPr/>
          <p:nvPr/>
        </p:nvSpPr>
        <p:spPr>
          <a:xfrm>
            <a:off x="7598640" y="5450000"/>
            <a:ext cx="6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0357" name="Rectangle 50356">
            <a:extLst>
              <a:ext uri="{FF2B5EF4-FFF2-40B4-BE49-F238E27FC236}">
                <a16:creationId xmlns:a16="http://schemas.microsoft.com/office/drawing/2014/main" id="{1DCBBCA8-F4F4-96D1-9F1B-6A098D22F50C}"/>
              </a:ext>
            </a:extLst>
          </p:cNvPr>
          <p:cNvSpPr/>
          <p:nvPr/>
        </p:nvSpPr>
        <p:spPr>
          <a:xfrm>
            <a:off x="9542290" y="2050000"/>
            <a:ext cx="12700" cy="34000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442" name="Rectangle 50441">
            <a:extLst>
              <a:ext uri="{FF2B5EF4-FFF2-40B4-BE49-F238E27FC236}">
                <a16:creationId xmlns:a16="http://schemas.microsoft.com/office/drawing/2014/main" id="{0C2CD5FC-38E3-374F-6375-6C9BE9914F45}"/>
              </a:ext>
            </a:extLst>
          </p:cNvPr>
          <p:cNvSpPr/>
          <p:nvPr/>
        </p:nvSpPr>
        <p:spPr>
          <a:xfrm>
            <a:off x="9248640" y="5450000"/>
            <a:ext cx="6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0528" name="Rectangle 50527">
            <a:extLst>
              <a:ext uri="{FF2B5EF4-FFF2-40B4-BE49-F238E27FC236}">
                <a16:creationId xmlns:a16="http://schemas.microsoft.com/office/drawing/2014/main" id="{A669AF1D-C799-37A7-1DDF-AF28771B6259}"/>
              </a:ext>
            </a:extLst>
          </p:cNvPr>
          <p:cNvSpPr/>
          <p:nvPr/>
        </p:nvSpPr>
        <p:spPr>
          <a:xfrm>
            <a:off x="548640" y="1950000"/>
            <a:ext cx="22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0615" name="Rectangle 50614">
            <a:extLst>
              <a:ext uri="{FF2B5EF4-FFF2-40B4-BE49-F238E27FC236}">
                <a16:creationId xmlns:a16="http://schemas.microsoft.com/office/drawing/2014/main" id="{4377E36E-8284-7775-AFC5-ABAD3C7C004C}"/>
              </a:ext>
            </a:extLst>
          </p:cNvPr>
          <p:cNvSpPr/>
          <p:nvPr/>
        </p:nvSpPr>
        <p:spPr>
          <a:xfrm>
            <a:off x="6578640" y="2190475"/>
            <a:ext cx="990000" cy="1905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703" name="Oval 50702">
            <a:extLst>
              <a:ext uri="{FF2B5EF4-FFF2-40B4-BE49-F238E27FC236}">
                <a16:creationId xmlns:a16="http://schemas.microsoft.com/office/drawing/2014/main" id="{3B7DA0D2-64D1-F319-E7C2-9C7A218CFDA5}"/>
              </a:ext>
            </a:extLst>
          </p:cNvPr>
          <p:cNvSpPr/>
          <p:nvPr/>
        </p:nvSpPr>
        <p:spPr>
          <a:xfrm>
            <a:off x="7468640" y="2100000"/>
            <a:ext cx="200000" cy="20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792" name="Oval 50791">
            <a:extLst>
              <a:ext uri="{FF2B5EF4-FFF2-40B4-BE49-F238E27FC236}">
                <a16:creationId xmlns:a16="http://schemas.microsoft.com/office/drawing/2014/main" id="{3D4686B5-C3FD-0A67-2D57-1E09F47F4EAD}"/>
              </a:ext>
            </a:extLst>
          </p:cNvPr>
          <p:cNvSpPr/>
          <p:nvPr/>
        </p:nvSpPr>
        <p:spPr>
          <a:xfrm>
            <a:off x="6478640" y="2100000"/>
            <a:ext cx="200000" cy="20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882" name="Rectangle 50881">
            <a:extLst>
              <a:ext uri="{FF2B5EF4-FFF2-40B4-BE49-F238E27FC236}">
                <a16:creationId xmlns:a16="http://schemas.microsoft.com/office/drawing/2014/main" id="{E2D46557-AEE2-DB18-1DED-8523BEE31159}"/>
              </a:ext>
            </a:extLst>
          </p:cNvPr>
          <p:cNvSpPr/>
          <p:nvPr/>
        </p:nvSpPr>
        <p:spPr>
          <a:xfrm>
            <a:off x="548640" y="2600000"/>
            <a:ext cx="22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0973" name="Rectangle 50972">
            <a:extLst>
              <a:ext uri="{FF2B5EF4-FFF2-40B4-BE49-F238E27FC236}">
                <a16:creationId xmlns:a16="http://schemas.microsoft.com/office/drawing/2014/main" id="{F852FA37-3869-074D-61B8-F01A1AEBFE97}"/>
              </a:ext>
            </a:extLst>
          </p:cNvPr>
          <p:cNvSpPr/>
          <p:nvPr/>
        </p:nvSpPr>
        <p:spPr>
          <a:xfrm>
            <a:off x="7733640" y="2840475"/>
            <a:ext cx="990000" cy="1905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065" name="Oval 51064">
            <a:extLst>
              <a:ext uri="{FF2B5EF4-FFF2-40B4-BE49-F238E27FC236}">
                <a16:creationId xmlns:a16="http://schemas.microsoft.com/office/drawing/2014/main" id="{FEFD6DB8-2706-362B-0BB0-8E43E725F722}"/>
              </a:ext>
            </a:extLst>
          </p:cNvPr>
          <p:cNvSpPr/>
          <p:nvPr/>
        </p:nvSpPr>
        <p:spPr>
          <a:xfrm>
            <a:off x="7633640" y="2750000"/>
            <a:ext cx="200000" cy="20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158" name="Oval 51157">
            <a:extLst>
              <a:ext uri="{FF2B5EF4-FFF2-40B4-BE49-F238E27FC236}">
                <a16:creationId xmlns:a16="http://schemas.microsoft.com/office/drawing/2014/main" id="{00DED67D-943F-F48B-80F6-3B0A026DDB71}"/>
              </a:ext>
            </a:extLst>
          </p:cNvPr>
          <p:cNvSpPr/>
          <p:nvPr/>
        </p:nvSpPr>
        <p:spPr>
          <a:xfrm>
            <a:off x="8623640" y="2750000"/>
            <a:ext cx="200000" cy="20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52" name="Rectangle 51251">
            <a:extLst>
              <a:ext uri="{FF2B5EF4-FFF2-40B4-BE49-F238E27FC236}">
                <a16:creationId xmlns:a16="http://schemas.microsoft.com/office/drawing/2014/main" id="{BDCC2ED1-9D16-7468-1A83-D8DA6D7F48EF}"/>
              </a:ext>
            </a:extLst>
          </p:cNvPr>
          <p:cNvSpPr/>
          <p:nvPr/>
        </p:nvSpPr>
        <p:spPr>
          <a:xfrm>
            <a:off x="548640" y="3250000"/>
            <a:ext cx="22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1347" name="Rectangle 51346">
            <a:extLst>
              <a:ext uri="{FF2B5EF4-FFF2-40B4-BE49-F238E27FC236}">
                <a16:creationId xmlns:a16="http://schemas.microsoft.com/office/drawing/2014/main" id="{83D450F7-0494-F9EA-29B0-A2C35D0FA776}"/>
              </a:ext>
            </a:extLst>
          </p:cNvPr>
          <p:cNvSpPr/>
          <p:nvPr/>
        </p:nvSpPr>
        <p:spPr>
          <a:xfrm>
            <a:off x="7073640" y="3490475"/>
            <a:ext cx="1155000" cy="1905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43" name="Oval 51442">
            <a:extLst>
              <a:ext uri="{FF2B5EF4-FFF2-40B4-BE49-F238E27FC236}">
                <a16:creationId xmlns:a16="http://schemas.microsoft.com/office/drawing/2014/main" id="{E1079E9C-9CF9-B555-97EF-E4F2955A4591}"/>
              </a:ext>
            </a:extLst>
          </p:cNvPr>
          <p:cNvSpPr/>
          <p:nvPr/>
        </p:nvSpPr>
        <p:spPr>
          <a:xfrm>
            <a:off x="6973640" y="3400000"/>
            <a:ext cx="200000" cy="20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40" name="Oval 51539">
            <a:extLst>
              <a:ext uri="{FF2B5EF4-FFF2-40B4-BE49-F238E27FC236}">
                <a16:creationId xmlns:a16="http://schemas.microsoft.com/office/drawing/2014/main" id="{8FF2A376-3491-3C9D-B690-7899EA81BA94}"/>
              </a:ext>
            </a:extLst>
          </p:cNvPr>
          <p:cNvSpPr/>
          <p:nvPr/>
        </p:nvSpPr>
        <p:spPr>
          <a:xfrm>
            <a:off x="8128640" y="3400000"/>
            <a:ext cx="200000" cy="20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638" name="Rectangle 51637">
            <a:extLst>
              <a:ext uri="{FF2B5EF4-FFF2-40B4-BE49-F238E27FC236}">
                <a16:creationId xmlns:a16="http://schemas.microsoft.com/office/drawing/2014/main" id="{403DB1AD-8F7C-56C9-136E-F4F3EC7F60C5}"/>
              </a:ext>
            </a:extLst>
          </p:cNvPr>
          <p:cNvSpPr/>
          <p:nvPr/>
        </p:nvSpPr>
        <p:spPr>
          <a:xfrm>
            <a:off x="548640" y="3900000"/>
            <a:ext cx="22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1737" name="Rectangle 51736">
            <a:extLst>
              <a:ext uri="{FF2B5EF4-FFF2-40B4-BE49-F238E27FC236}">
                <a16:creationId xmlns:a16="http://schemas.microsoft.com/office/drawing/2014/main" id="{69E89DE0-9276-96C2-8A8A-DC8FBE5D4624}"/>
              </a:ext>
            </a:extLst>
          </p:cNvPr>
          <p:cNvSpPr/>
          <p:nvPr/>
        </p:nvSpPr>
        <p:spPr>
          <a:xfrm>
            <a:off x="6743640" y="4140475"/>
            <a:ext cx="2145000" cy="1905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37" name="Oval 51836">
            <a:extLst>
              <a:ext uri="{FF2B5EF4-FFF2-40B4-BE49-F238E27FC236}">
                <a16:creationId xmlns:a16="http://schemas.microsoft.com/office/drawing/2014/main" id="{49F955A2-D5A0-EB74-563B-91E5DDF46A3F}"/>
              </a:ext>
            </a:extLst>
          </p:cNvPr>
          <p:cNvSpPr/>
          <p:nvPr/>
        </p:nvSpPr>
        <p:spPr>
          <a:xfrm>
            <a:off x="6643640" y="4050000"/>
            <a:ext cx="200000" cy="20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938" name="Oval 51937">
            <a:extLst>
              <a:ext uri="{FF2B5EF4-FFF2-40B4-BE49-F238E27FC236}">
                <a16:creationId xmlns:a16="http://schemas.microsoft.com/office/drawing/2014/main" id="{FF71FEA1-1D9F-14F8-5613-24340B3E7D48}"/>
              </a:ext>
            </a:extLst>
          </p:cNvPr>
          <p:cNvSpPr/>
          <p:nvPr/>
        </p:nvSpPr>
        <p:spPr>
          <a:xfrm>
            <a:off x="8788640" y="4050000"/>
            <a:ext cx="200000" cy="20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040" name="Rectangle 52039">
            <a:extLst>
              <a:ext uri="{FF2B5EF4-FFF2-40B4-BE49-F238E27FC236}">
                <a16:creationId xmlns:a16="http://schemas.microsoft.com/office/drawing/2014/main" id="{8C5730B3-48F6-4F65-847D-1705BDDD5532}"/>
              </a:ext>
            </a:extLst>
          </p:cNvPr>
          <p:cNvSpPr/>
          <p:nvPr/>
        </p:nvSpPr>
        <p:spPr>
          <a:xfrm>
            <a:off x="548640" y="4550000"/>
            <a:ext cx="22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2143" name="Rectangle 52142">
            <a:extLst>
              <a:ext uri="{FF2B5EF4-FFF2-40B4-BE49-F238E27FC236}">
                <a16:creationId xmlns:a16="http://schemas.microsoft.com/office/drawing/2014/main" id="{4214AE11-897A-35D7-EE40-3FE5EBA89CFB}"/>
              </a:ext>
            </a:extLst>
          </p:cNvPr>
          <p:cNvSpPr/>
          <p:nvPr/>
        </p:nvSpPr>
        <p:spPr>
          <a:xfrm>
            <a:off x="7238640" y="4790475"/>
            <a:ext cx="824999" cy="1905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47" name="Oval 52246">
            <a:extLst>
              <a:ext uri="{FF2B5EF4-FFF2-40B4-BE49-F238E27FC236}">
                <a16:creationId xmlns:a16="http://schemas.microsoft.com/office/drawing/2014/main" id="{D035DA17-6902-4D76-872E-DA49193FE147}"/>
              </a:ext>
            </a:extLst>
          </p:cNvPr>
          <p:cNvSpPr/>
          <p:nvPr/>
        </p:nvSpPr>
        <p:spPr>
          <a:xfrm>
            <a:off x="7138640" y="4700000"/>
            <a:ext cx="200000" cy="20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352" name="Oval 52351">
            <a:extLst>
              <a:ext uri="{FF2B5EF4-FFF2-40B4-BE49-F238E27FC236}">
                <a16:creationId xmlns:a16="http://schemas.microsoft.com/office/drawing/2014/main" id="{B3198C04-906D-B497-427A-F79515522493}"/>
              </a:ext>
            </a:extLst>
          </p:cNvPr>
          <p:cNvSpPr/>
          <p:nvPr/>
        </p:nvSpPr>
        <p:spPr>
          <a:xfrm>
            <a:off x="7963639" y="4700000"/>
            <a:ext cx="200000" cy="20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58" name="Oval 52457">
            <a:extLst>
              <a:ext uri="{FF2B5EF4-FFF2-40B4-BE49-F238E27FC236}">
                <a16:creationId xmlns:a16="http://schemas.microsoft.com/office/drawing/2014/main" id="{32A13B4A-EA1E-8957-A480-7B4E46328DEF}"/>
              </a:ext>
            </a:extLst>
          </p:cNvPr>
          <p:cNvSpPr/>
          <p:nvPr/>
        </p:nvSpPr>
        <p:spPr>
          <a:xfrm>
            <a:off x="9948640" y="2450000"/>
            <a:ext cx="200000" cy="20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565" name="Rectangle 52564">
            <a:extLst>
              <a:ext uri="{FF2B5EF4-FFF2-40B4-BE49-F238E27FC236}">
                <a16:creationId xmlns:a16="http://schemas.microsoft.com/office/drawing/2014/main" id="{78DE0A69-C20B-B81B-5C60-B27D0D2A3542}"/>
              </a:ext>
            </a:extLst>
          </p:cNvPr>
          <p:cNvSpPr/>
          <p:nvPr/>
        </p:nvSpPr>
        <p:spPr>
          <a:xfrm>
            <a:off x="10198640" y="2330000"/>
            <a:ext cx="14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当社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2673" name="Oval 52672">
            <a:extLst>
              <a:ext uri="{FF2B5EF4-FFF2-40B4-BE49-F238E27FC236}">
                <a16:creationId xmlns:a16="http://schemas.microsoft.com/office/drawing/2014/main" id="{47DC21AD-55A7-DDD0-6E44-9E946F7BA496}"/>
              </a:ext>
            </a:extLst>
          </p:cNvPr>
          <p:cNvSpPr/>
          <p:nvPr/>
        </p:nvSpPr>
        <p:spPr>
          <a:xfrm>
            <a:off x="9948640" y="2950000"/>
            <a:ext cx="200000" cy="20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782" name="Rectangle 52781">
            <a:extLst>
              <a:ext uri="{FF2B5EF4-FFF2-40B4-BE49-F238E27FC236}">
                <a16:creationId xmlns:a16="http://schemas.microsoft.com/office/drawing/2014/main" id="{A24BC3E1-B66E-A91B-7413-8462E1102548}"/>
              </a:ext>
            </a:extLst>
          </p:cNvPr>
          <p:cNvSpPr/>
          <p:nvPr/>
        </p:nvSpPr>
        <p:spPr>
          <a:xfrm>
            <a:off x="10198640" y="2830000"/>
            <a:ext cx="14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競合平均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10961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92" name="Rectangle 52891">
            <a:extLst>
              <a:ext uri="{FF2B5EF4-FFF2-40B4-BE49-F238E27FC236}">
                <a16:creationId xmlns:a16="http://schemas.microsoft.com/office/drawing/2014/main" id="{3DC10399-339F-F651-B408-4915FE0C16B4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FUNNEL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3003" name="Rectangle 53002">
            <a:extLst>
              <a:ext uri="{FF2B5EF4-FFF2-40B4-BE49-F238E27FC236}">
                <a16:creationId xmlns:a16="http://schemas.microsoft.com/office/drawing/2014/main" id="{19D163EE-DFBD-C71B-2788-00F63A553FEA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3115" name="Rectangle 53114">
            <a:extLst>
              <a:ext uri="{FF2B5EF4-FFF2-40B4-BE49-F238E27FC236}">
                <a16:creationId xmlns:a16="http://schemas.microsoft.com/office/drawing/2014/main" id="{7B8CA1CF-93E2-60EB-9B8A-62FA8C8226F9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3228" name="Rectangle 53227">
            <a:extLst>
              <a:ext uri="{FF2B5EF4-FFF2-40B4-BE49-F238E27FC236}">
                <a16:creationId xmlns:a16="http://schemas.microsoft.com/office/drawing/2014/main" id="{95892789-2A8D-F39C-557D-4942D350DAAD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3342" name="Rectangle 53341">
            <a:extLst>
              <a:ext uri="{FF2B5EF4-FFF2-40B4-BE49-F238E27FC236}">
                <a16:creationId xmlns:a16="http://schemas.microsoft.com/office/drawing/2014/main" id="{1D4F80C1-3582-3C5D-8E54-7B1EB5198648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28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3457" name="Rectangle 53456">
            <a:extLst>
              <a:ext uri="{FF2B5EF4-FFF2-40B4-BE49-F238E27FC236}">
                <a16:creationId xmlns:a16="http://schemas.microsoft.com/office/drawing/2014/main" id="{7A2D120A-CB0B-50C7-1DFF-E5474218F13C}"/>
              </a:ext>
            </a:extLst>
          </p:cNvPr>
          <p:cNvSpPr/>
          <p:nvPr/>
        </p:nvSpPr>
        <p:spPr>
          <a:xfrm>
            <a:off x="848640" y="1650000"/>
            <a:ext cx="7000000" cy="68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3573" name="Rectangle 53572">
            <a:extLst>
              <a:ext uri="{FF2B5EF4-FFF2-40B4-BE49-F238E27FC236}">
                <a16:creationId xmlns:a16="http://schemas.microsoft.com/office/drawing/2014/main" id="{EE32CAE5-2C58-F4BC-EAB4-1B504E439F07}"/>
              </a:ext>
            </a:extLst>
          </p:cNvPr>
          <p:cNvSpPr/>
          <p:nvPr/>
        </p:nvSpPr>
        <p:spPr>
          <a:xfrm>
            <a:off x="1443640" y="2450000"/>
            <a:ext cx="5810000" cy="68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3690" name="Rectangle 53689">
            <a:extLst>
              <a:ext uri="{FF2B5EF4-FFF2-40B4-BE49-F238E27FC236}">
                <a16:creationId xmlns:a16="http://schemas.microsoft.com/office/drawing/2014/main" id="{3540171B-9600-72EF-FC9D-2E95D1E4AD28}"/>
              </a:ext>
            </a:extLst>
          </p:cNvPr>
          <p:cNvSpPr/>
          <p:nvPr/>
        </p:nvSpPr>
        <p:spPr>
          <a:xfrm>
            <a:off x="7353640" y="2250000"/>
            <a:ext cx="13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3808" name="Rectangle 53807">
            <a:extLst>
              <a:ext uri="{FF2B5EF4-FFF2-40B4-BE49-F238E27FC236}">
                <a16:creationId xmlns:a16="http://schemas.microsoft.com/office/drawing/2014/main" id="{F39416CA-5FCD-F989-14BE-A61F46F933D5}"/>
              </a:ext>
            </a:extLst>
          </p:cNvPr>
          <p:cNvSpPr/>
          <p:nvPr/>
        </p:nvSpPr>
        <p:spPr>
          <a:xfrm>
            <a:off x="2038640" y="3250000"/>
            <a:ext cx="4619999" cy="68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3927" name="Rectangle 53926">
            <a:extLst>
              <a:ext uri="{FF2B5EF4-FFF2-40B4-BE49-F238E27FC236}">
                <a16:creationId xmlns:a16="http://schemas.microsoft.com/office/drawing/2014/main" id="{310C81C2-4072-F5F3-9FD8-EA517EC274CB}"/>
              </a:ext>
            </a:extLst>
          </p:cNvPr>
          <p:cNvSpPr/>
          <p:nvPr/>
        </p:nvSpPr>
        <p:spPr>
          <a:xfrm>
            <a:off x="6758640" y="3050000"/>
            <a:ext cx="13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4047" name="Rectangle 54046">
            <a:extLst>
              <a:ext uri="{FF2B5EF4-FFF2-40B4-BE49-F238E27FC236}">
                <a16:creationId xmlns:a16="http://schemas.microsoft.com/office/drawing/2014/main" id="{932B01A8-1C62-4A00-55D4-4B8365102A22}"/>
              </a:ext>
            </a:extLst>
          </p:cNvPr>
          <p:cNvSpPr/>
          <p:nvPr/>
        </p:nvSpPr>
        <p:spPr>
          <a:xfrm>
            <a:off x="2633640" y="4050000"/>
            <a:ext cx="3430000" cy="68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4168" name="Rectangle 54167">
            <a:extLst>
              <a:ext uri="{FF2B5EF4-FFF2-40B4-BE49-F238E27FC236}">
                <a16:creationId xmlns:a16="http://schemas.microsoft.com/office/drawing/2014/main" id="{487B0A67-0A20-15DB-0582-76B9FC53ABBE}"/>
              </a:ext>
            </a:extLst>
          </p:cNvPr>
          <p:cNvSpPr/>
          <p:nvPr/>
        </p:nvSpPr>
        <p:spPr>
          <a:xfrm>
            <a:off x="6163640" y="3850000"/>
            <a:ext cx="13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4290" name="Rectangle 54289">
            <a:extLst>
              <a:ext uri="{FF2B5EF4-FFF2-40B4-BE49-F238E27FC236}">
                <a16:creationId xmlns:a16="http://schemas.microsoft.com/office/drawing/2014/main" id="{09E48B5A-5DCD-FF00-1BB7-1F1B4A5763D5}"/>
              </a:ext>
            </a:extLst>
          </p:cNvPr>
          <p:cNvSpPr/>
          <p:nvPr/>
        </p:nvSpPr>
        <p:spPr>
          <a:xfrm>
            <a:off x="3228640" y="4850000"/>
            <a:ext cx="2239999" cy="68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4413" name="Rectangle 54412">
            <a:extLst>
              <a:ext uri="{FF2B5EF4-FFF2-40B4-BE49-F238E27FC236}">
                <a16:creationId xmlns:a16="http://schemas.microsoft.com/office/drawing/2014/main" id="{455B319A-C3AB-07A7-FDEE-5B12ADD527E2}"/>
              </a:ext>
            </a:extLst>
          </p:cNvPr>
          <p:cNvSpPr/>
          <p:nvPr/>
        </p:nvSpPr>
        <p:spPr>
          <a:xfrm>
            <a:off x="5568640" y="4650000"/>
            <a:ext cx="13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4537" name="Rectangle 54536">
            <a:extLst>
              <a:ext uri="{FF2B5EF4-FFF2-40B4-BE49-F238E27FC236}">
                <a16:creationId xmlns:a16="http://schemas.microsoft.com/office/drawing/2014/main" id="{7FE845C8-AAD1-B52A-545B-F862BAC92985}"/>
              </a:ext>
            </a:extLst>
          </p:cNvPr>
          <p:cNvSpPr/>
          <p:nvPr/>
        </p:nvSpPr>
        <p:spPr>
          <a:xfrm>
            <a:off x="8848640" y="3450000"/>
            <a:ext cx="2794720" cy="16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662" name="Rectangle 54661">
            <a:extLst>
              <a:ext uri="{FF2B5EF4-FFF2-40B4-BE49-F238E27FC236}">
                <a16:creationId xmlns:a16="http://schemas.microsoft.com/office/drawing/2014/main" id="{6B95B7FD-B095-5AB1-FC71-6D4A38E03F17}"/>
              </a:ext>
            </a:extLst>
          </p:cNvPr>
          <p:cNvSpPr/>
          <p:nvPr/>
        </p:nvSpPr>
        <p:spPr>
          <a:xfrm>
            <a:off x="8998640" y="3550000"/>
            <a:ext cx="2494720" cy="1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8186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8" name="Rectangle 54787">
            <a:extLst>
              <a:ext uri="{FF2B5EF4-FFF2-40B4-BE49-F238E27FC236}">
                <a16:creationId xmlns:a16="http://schemas.microsoft.com/office/drawing/2014/main" id="{E99211D1-4AD0-C01E-A248-6FE55FF33B4C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MARKET SIZE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4915" name="Rectangle 54914">
            <a:extLst>
              <a:ext uri="{FF2B5EF4-FFF2-40B4-BE49-F238E27FC236}">
                <a16:creationId xmlns:a16="http://schemas.microsoft.com/office/drawing/2014/main" id="{1E3DFA13-F35E-735A-1E0D-E47CC56F42AD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5043" name="Rectangle 55042">
            <a:extLst>
              <a:ext uri="{FF2B5EF4-FFF2-40B4-BE49-F238E27FC236}">
                <a16:creationId xmlns:a16="http://schemas.microsoft.com/office/drawing/2014/main" id="{3060F915-3DE3-7E0B-92F0-74EF0461E111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5172" name="Rectangle 55171">
            <a:extLst>
              <a:ext uri="{FF2B5EF4-FFF2-40B4-BE49-F238E27FC236}">
                <a16:creationId xmlns:a16="http://schemas.microsoft.com/office/drawing/2014/main" id="{2DA12124-0787-FBA9-AE75-FC7D6B86FBCE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5302" name="Rectangle 55301">
            <a:extLst>
              <a:ext uri="{FF2B5EF4-FFF2-40B4-BE49-F238E27FC236}">
                <a16:creationId xmlns:a16="http://schemas.microsoft.com/office/drawing/2014/main" id="{73B1824F-5AB4-6C94-460F-83F977355432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29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5433" name="Oval 55432">
            <a:extLst>
              <a:ext uri="{FF2B5EF4-FFF2-40B4-BE49-F238E27FC236}">
                <a16:creationId xmlns:a16="http://schemas.microsoft.com/office/drawing/2014/main" id="{ECE733F5-E1C9-819A-2F9A-C43F33B60D50}"/>
              </a:ext>
            </a:extLst>
          </p:cNvPr>
          <p:cNvSpPr/>
          <p:nvPr/>
        </p:nvSpPr>
        <p:spPr>
          <a:xfrm>
            <a:off x="1298640" y="1700000"/>
            <a:ext cx="4100000" cy="4100000"/>
          </a:xfrm>
          <a:prstGeom prst="ellipse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565" name="Oval 55564">
            <a:extLst>
              <a:ext uri="{FF2B5EF4-FFF2-40B4-BE49-F238E27FC236}">
                <a16:creationId xmlns:a16="http://schemas.microsoft.com/office/drawing/2014/main" id="{8A98E3FD-0DFE-CA32-874B-DDE257DDACA5}"/>
              </a:ext>
            </a:extLst>
          </p:cNvPr>
          <p:cNvSpPr/>
          <p:nvPr/>
        </p:nvSpPr>
        <p:spPr>
          <a:xfrm>
            <a:off x="1898640" y="2900000"/>
            <a:ext cx="2900000" cy="290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698" name="Oval 55697">
            <a:extLst>
              <a:ext uri="{FF2B5EF4-FFF2-40B4-BE49-F238E27FC236}">
                <a16:creationId xmlns:a16="http://schemas.microsoft.com/office/drawing/2014/main" id="{B190ACE3-745D-8683-1EAA-EF4D7612CCD5}"/>
              </a:ext>
            </a:extLst>
          </p:cNvPr>
          <p:cNvSpPr/>
          <p:nvPr/>
        </p:nvSpPr>
        <p:spPr>
          <a:xfrm>
            <a:off x="2498640" y="4100000"/>
            <a:ext cx="1700000" cy="170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832" name="Rectangle 55831">
            <a:extLst>
              <a:ext uri="{FF2B5EF4-FFF2-40B4-BE49-F238E27FC236}">
                <a16:creationId xmlns:a16="http://schemas.microsoft.com/office/drawing/2014/main" id="{6D70B05B-9B4A-C98A-F3F2-B2B801C98D3A}"/>
              </a:ext>
            </a:extLst>
          </p:cNvPr>
          <p:cNvSpPr/>
          <p:nvPr/>
        </p:nvSpPr>
        <p:spPr>
          <a:xfrm>
            <a:off x="2548640" y="5050000"/>
            <a:ext cx="16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SOM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5967" name="Rectangle 55966">
            <a:extLst>
              <a:ext uri="{FF2B5EF4-FFF2-40B4-BE49-F238E27FC236}">
                <a16:creationId xmlns:a16="http://schemas.microsoft.com/office/drawing/2014/main" id="{E1B88F92-5D20-4C7F-7115-068A972D3A1E}"/>
              </a:ext>
            </a:extLst>
          </p:cNvPr>
          <p:cNvSpPr/>
          <p:nvPr/>
        </p:nvSpPr>
        <p:spPr>
          <a:xfrm>
            <a:off x="6748640" y="1850000"/>
            <a:ext cx="12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TAM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6103" name="Rectangle 56102">
            <a:extLst>
              <a:ext uri="{FF2B5EF4-FFF2-40B4-BE49-F238E27FC236}">
                <a16:creationId xmlns:a16="http://schemas.microsoft.com/office/drawing/2014/main" id="{8619C23A-B528-5E37-55EB-4C4AD182DAD6}"/>
              </a:ext>
            </a:extLst>
          </p:cNvPr>
          <p:cNvSpPr/>
          <p:nvPr/>
        </p:nvSpPr>
        <p:spPr>
          <a:xfrm>
            <a:off x="7948640" y="1850000"/>
            <a:ext cx="3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XX兆円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6240" name="Rectangle 56239">
            <a:extLst>
              <a:ext uri="{FF2B5EF4-FFF2-40B4-BE49-F238E27FC236}">
                <a16:creationId xmlns:a16="http://schemas.microsoft.com/office/drawing/2014/main" id="{E41BA34B-1B3C-6DE6-5E1B-7EB60AEA4923}"/>
              </a:ext>
            </a:extLst>
          </p:cNvPr>
          <p:cNvSpPr/>
          <p:nvPr/>
        </p:nvSpPr>
        <p:spPr>
          <a:xfrm>
            <a:off x="7948640" y="2450000"/>
            <a:ext cx="36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6378" name="Rectangle 56377">
            <a:extLst>
              <a:ext uri="{FF2B5EF4-FFF2-40B4-BE49-F238E27FC236}">
                <a16:creationId xmlns:a16="http://schemas.microsoft.com/office/drawing/2014/main" id="{CEC4F2C7-341A-02F4-8C75-AC93DDE3D7E4}"/>
              </a:ext>
            </a:extLst>
          </p:cNvPr>
          <p:cNvSpPr/>
          <p:nvPr/>
        </p:nvSpPr>
        <p:spPr>
          <a:xfrm>
            <a:off x="6748640" y="3200000"/>
            <a:ext cx="12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SAM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6517" name="Rectangle 56516">
            <a:extLst>
              <a:ext uri="{FF2B5EF4-FFF2-40B4-BE49-F238E27FC236}">
                <a16:creationId xmlns:a16="http://schemas.microsoft.com/office/drawing/2014/main" id="{1B742BA1-656E-A12F-4748-98258BB8747F}"/>
              </a:ext>
            </a:extLst>
          </p:cNvPr>
          <p:cNvSpPr/>
          <p:nvPr/>
        </p:nvSpPr>
        <p:spPr>
          <a:xfrm>
            <a:off x="7948640" y="3200000"/>
            <a:ext cx="3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XX億円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6657" name="Rectangle 56656">
            <a:extLst>
              <a:ext uri="{FF2B5EF4-FFF2-40B4-BE49-F238E27FC236}">
                <a16:creationId xmlns:a16="http://schemas.microsoft.com/office/drawing/2014/main" id="{AF6622D7-44DF-85E8-320E-6E940A22D124}"/>
              </a:ext>
            </a:extLst>
          </p:cNvPr>
          <p:cNvSpPr/>
          <p:nvPr/>
        </p:nvSpPr>
        <p:spPr>
          <a:xfrm>
            <a:off x="7948640" y="3800000"/>
            <a:ext cx="36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6798" name="Rectangle 56797">
            <a:extLst>
              <a:ext uri="{FF2B5EF4-FFF2-40B4-BE49-F238E27FC236}">
                <a16:creationId xmlns:a16="http://schemas.microsoft.com/office/drawing/2014/main" id="{571EA282-03B2-B091-4E7A-279CC2D13EB8}"/>
              </a:ext>
            </a:extLst>
          </p:cNvPr>
          <p:cNvSpPr/>
          <p:nvPr/>
        </p:nvSpPr>
        <p:spPr>
          <a:xfrm>
            <a:off x="6748640" y="4550000"/>
            <a:ext cx="12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SOM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6940" name="Rectangle 56939">
            <a:extLst>
              <a:ext uri="{FF2B5EF4-FFF2-40B4-BE49-F238E27FC236}">
                <a16:creationId xmlns:a16="http://schemas.microsoft.com/office/drawing/2014/main" id="{29F31C2D-9F43-9887-3C92-F2DD12161640}"/>
              </a:ext>
            </a:extLst>
          </p:cNvPr>
          <p:cNvSpPr/>
          <p:nvPr/>
        </p:nvSpPr>
        <p:spPr>
          <a:xfrm>
            <a:off x="7948640" y="4550000"/>
            <a:ext cx="3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XX億円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083" name="Rectangle 57082">
            <a:extLst>
              <a:ext uri="{FF2B5EF4-FFF2-40B4-BE49-F238E27FC236}">
                <a16:creationId xmlns:a16="http://schemas.microsoft.com/office/drawing/2014/main" id="{6AF2203A-68DC-A3C8-5AB8-CAF9BF37075E}"/>
              </a:ext>
            </a:extLst>
          </p:cNvPr>
          <p:cNvSpPr/>
          <p:nvPr/>
        </p:nvSpPr>
        <p:spPr>
          <a:xfrm>
            <a:off x="7948640" y="5150000"/>
            <a:ext cx="36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46868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85" name="Rectangle 57084">
            <a:extLst>
              <a:ext uri="{FF2B5EF4-FFF2-40B4-BE49-F238E27FC236}">
                <a16:creationId xmlns:a16="http://schemas.microsoft.com/office/drawing/2014/main" id="{B628E9F5-5D20-DA71-CBF2-C3998EA19605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TREND COMPARISON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087" name="Rectangle 57086">
            <a:extLst>
              <a:ext uri="{FF2B5EF4-FFF2-40B4-BE49-F238E27FC236}">
                <a16:creationId xmlns:a16="http://schemas.microsoft.com/office/drawing/2014/main" id="{3EFB8D69-A71E-BCB7-B8A6-29802962A8CB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090" name="Rectangle 57089">
            <a:extLst>
              <a:ext uri="{FF2B5EF4-FFF2-40B4-BE49-F238E27FC236}">
                <a16:creationId xmlns:a16="http://schemas.microsoft.com/office/drawing/2014/main" id="{15F11A5D-1C64-AB01-2E63-19E9A52E6F4D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094" name="Rectangle 57093">
            <a:extLst>
              <a:ext uri="{FF2B5EF4-FFF2-40B4-BE49-F238E27FC236}">
                <a16:creationId xmlns:a16="http://schemas.microsoft.com/office/drawing/2014/main" id="{851D0F63-F0E8-596A-10FF-F4048F2753BC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099" name="Rectangle 57098">
            <a:extLst>
              <a:ext uri="{FF2B5EF4-FFF2-40B4-BE49-F238E27FC236}">
                <a16:creationId xmlns:a16="http://schemas.microsoft.com/office/drawing/2014/main" id="{FBC74C33-E098-313D-A487-13720C0F461D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30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105" name="Rectangle 57104">
            <a:extLst>
              <a:ext uri="{FF2B5EF4-FFF2-40B4-BE49-F238E27FC236}">
                <a16:creationId xmlns:a16="http://schemas.microsoft.com/office/drawing/2014/main" id="{7081A5A6-FA3D-8CBA-8752-B6AEFEC9187B}"/>
              </a:ext>
            </a:extLst>
          </p:cNvPr>
          <p:cNvSpPr/>
          <p:nvPr/>
        </p:nvSpPr>
        <p:spPr>
          <a:xfrm>
            <a:off x="548640" y="1650000"/>
            <a:ext cx="1109472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12" name="Rectangle 57111">
            <a:extLst>
              <a:ext uri="{FF2B5EF4-FFF2-40B4-BE49-F238E27FC236}">
                <a16:creationId xmlns:a16="http://schemas.microsoft.com/office/drawing/2014/main" id="{4CA931D2-B1A1-543D-F326-3716F3D7FC38}"/>
              </a:ext>
            </a:extLst>
          </p:cNvPr>
          <p:cNvSpPr/>
          <p:nvPr/>
        </p:nvSpPr>
        <p:spPr>
          <a:xfrm>
            <a:off x="1548640" y="5193650"/>
            <a:ext cx="7300000" cy="127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20" name="Rectangle 57119">
            <a:extLst>
              <a:ext uri="{FF2B5EF4-FFF2-40B4-BE49-F238E27FC236}">
                <a16:creationId xmlns:a16="http://schemas.microsoft.com/office/drawing/2014/main" id="{649535D9-159A-1EDB-DFCF-E14FC981B822}"/>
              </a:ext>
            </a:extLst>
          </p:cNvPr>
          <p:cNvSpPr/>
          <p:nvPr/>
        </p:nvSpPr>
        <p:spPr>
          <a:xfrm>
            <a:off x="798640" y="5030000"/>
            <a:ext cx="65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129" name="Rectangle 57128">
            <a:extLst>
              <a:ext uri="{FF2B5EF4-FFF2-40B4-BE49-F238E27FC236}">
                <a16:creationId xmlns:a16="http://schemas.microsoft.com/office/drawing/2014/main" id="{4075EA3D-8F03-98BE-9755-542319AF9CAF}"/>
              </a:ext>
            </a:extLst>
          </p:cNvPr>
          <p:cNvSpPr/>
          <p:nvPr/>
        </p:nvSpPr>
        <p:spPr>
          <a:xfrm>
            <a:off x="1548640" y="4243650"/>
            <a:ext cx="73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39" name="Rectangle 57138">
            <a:extLst>
              <a:ext uri="{FF2B5EF4-FFF2-40B4-BE49-F238E27FC236}">
                <a16:creationId xmlns:a16="http://schemas.microsoft.com/office/drawing/2014/main" id="{FCB54EC5-9A6E-161F-5CBD-BBCE0491B334}"/>
              </a:ext>
            </a:extLst>
          </p:cNvPr>
          <p:cNvSpPr/>
          <p:nvPr/>
        </p:nvSpPr>
        <p:spPr>
          <a:xfrm>
            <a:off x="798640" y="4080000"/>
            <a:ext cx="65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150" name="Rectangle 57149">
            <a:extLst>
              <a:ext uri="{FF2B5EF4-FFF2-40B4-BE49-F238E27FC236}">
                <a16:creationId xmlns:a16="http://schemas.microsoft.com/office/drawing/2014/main" id="{A9B60858-D070-2547-9271-F70F128CD360}"/>
              </a:ext>
            </a:extLst>
          </p:cNvPr>
          <p:cNvSpPr/>
          <p:nvPr/>
        </p:nvSpPr>
        <p:spPr>
          <a:xfrm>
            <a:off x="1548640" y="3293650"/>
            <a:ext cx="73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62" name="Rectangle 57161">
            <a:extLst>
              <a:ext uri="{FF2B5EF4-FFF2-40B4-BE49-F238E27FC236}">
                <a16:creationId xmlns:a16="http://schemas.microsoft.com/office/drawing/2014/main" id="{383B3A1C-0D6B-D8B1-4BAC-B1A9117CA7F2}"/>
              </a:ext>
            </a:extLst>
          </p:cNvPr>
          <p:cNvSpPr/>
          <p:nvPr/>
        </p:nvSpPr>
        <p:spPr>
          <a:xfrm>
            <a:off x="798640" y="3130000"/>
            <a:ext cx="65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175" name="Rectangle 57174">
            <a:extLst>
              <a:ext uri="{FF2B5EF4-FFF2-40B4-BE49-F238E27FC236}">
                <a16:creationId xmlns:a16="http://schemas.microsoft.com/office/drawing/2014/main" id="{AAEEDD63-C04E-AC0E-41CC-227EB947B7BB}"/>
              </a:ext>
            </a:extLst>
          </p:cNvPr>
          <p:cNvSpPr/>
          <p:nvPr/>
        </p:nvSpPr>
        <p:spPr>
          <a:xfrm>
            <a:off x="1548640" y="2343650"/>
            <a:ext cx="73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89" name="Rectangle 57188">
            <a:extLst>
              <a:ext uri="{FF2B5EF4-FFF2-40B4-BE49-F238E27FC236}">
                <a16:creationId xmlns:a16="http://schemas.microsoft.com/office/drawing/2014/main" id="{977664D0-2ACA-B94C-F174-C334FFC1B0BE}"/>
              </a:ext>
            </a:extLst>
          </p:cNvPr>
          <p:cNvSpPr/>
          <p:nvPr/>
        </p:nvSpPr>
        <p:spPr>
          <a:xfrm>
            <a:off x="798640" y="2180000"/>
            <a:ext cx="65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204" name="Rectangle 57203">
            <a:extLst>
              <a:ext uri="{FF2B5EF4-FFF2-40B4-BE49-F238E27FC236}">
                <a16:creationId xmlns:a16="http://schemas.microsoft.com/office/drawing/2014/main" id="{62158737-D4F7-F675-E99B-9A9A8077E66C}"/>
              </a:ext>
            </a:extLst>
          </p:cNvPr>
          <p:cNvSpPr/>
          <p:nvPr/>
        </p:nvSpPr>
        <p:spPr>
          <a:xfrm rot="21243382">
            <a:off x="1543708" y="3665712"/>
            <a:ext cx="1834863" cy="2857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20" name="Rectangle 57219">
            <a:extLst>
              <a:ext uri="{FF2B5EF4-FFF2-40B4-BE49-F238E27FC236}">
                <a16:creationId xmlns:a16="http://schemas.microsoft.com/office/drawing/2014/main" id="{DA6604D1-333C-5D53-3040-D368534D3079}"/>
              </a:ext>
            </a:extLst>
          </p:cNvPr>
          <p:cNvSpPr/>
          <p:nvPr/>
        </p:nvSpPr>
        <p:spPr>
          <a:xfrm rot="21155122">
            <a:off x="3365945" y="3451962"/>
            <a:ext cx="1840388" cy="2857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37" name="Rectangle 57236">
            <a:extLst>
              <a:ext uri="{FF2B5EF4-FFF2-40B4-BE49-F238E27FC236}">
                <a16:creationId xmlns:a16="http://schemas.microsoft.com/office/drawing/2014/main" id="{B5F46C8D-3394-B766-7B4B-5FF490F3B63B}"/>
              </a:ext>
            </a:extLst>
          </p:cNvPr>
          <p:cNvSpPr/>
          <p:nvPr/>
        </p:nvSpPr>
        <p:spPr>
          <a:xfrm rot="20980466">
            <a:off x="5183618" y="3166962"/>
            <a:ext cx="1855042" cy="2857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55" name="Rectangle 57254">
            <a:extLst>
              <a:ext uri="{FF2B5EF4-FFF2-40B4-BE49-F238E27FC236}">
                <a16:creationId xmlns:a16="http://schemas.microsoft.com/office/drawing/2014/main" id="{C92B1E1D-D5B1-9615-C156-ABA78429602E}"/>
              </a:ext>
            </a:extLst>
          </p:cNvPr>
          <p:cNvSpPr/>
          <p:nvPr/>
        </p:nvSpPr>
        <p:spPr>
          <a:xfrm rot="20980466">
            <a:off x="7008618" y="2834462"/>
            <a:ext cx="1855042" cy="28575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74" name="Oval 57273">
            <a:extLst>
              <a:ext uri="{FF2B5EF4-FFF2-40B4-BE49-F238E27FC236}">
                <a16:creationId xmlns:a16="http://schemas.microsoft.com/office/drawing/2014/main" id="{656BFBA1-918A-A530-3DCF-C0862DE0F287}"/>
              </a:ext>
            </a:extLst>
          </p:cNvPr>
          <p:cNvSpPr/>
          <p:nvPr/>
        </p:nvSpPr>
        <p:spPr>
          <a:xfrm>
            <a:off x="1483640" y="3710000"/>
            <a:ext cx="130000" cy="13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94" name="Oval 57293">
            <a:extLst>
              <a:ext uri="{FF2B5EF4-FFF2-40B4-BE49-F238E27FC236}">
                <a16:creationId xmlns:a16="http://schemas.microsoft.com/office/drawing/2014/main" id="{06FF3CD4-95D8-B4FD-9B0A-8D32D7F1B489}"/>
              </a:ext>
            </a:extLst>
          </p:cNvPr>
          <p:cNvSpPr/>
          <p:nvPr/>
        </p:nvSpPr>
        <p:spPr>
          <a:xfrm>
            <a:off x="3308640" y="3520000"/>
            <a:ext cx="130000" cy="13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15" name="Oval 57314">
            <a:extLst>
              <a:ext uri="{FF2B5EF4-FFF2-40B4-BE49-F238E27FC236}">
                <a16:creationId xmlns:a16="http://schemas.microsoft.com/office/drawing/2014/main" id="{81BA83EC-7A98-76CA-6EAD-EDB9929951F3}"/>
              </a:ext>
            </a:extLst>
          </p:cNvPr>
          <p:cNvSpPr/>
          <p:nvPr/>
        </p:nvSpPr>
        <p:spPr>
          <a:xfrm>
            <a:off x="5133640" y="3282500"/>
            <a:ext cx="130000" cy="13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37" name="Oval 57336">
            <a:extLst>
              <a:ext uri="{FF2B5EF4-FFF2-40B4-BE49-F238E27FC236}">
                <a16:creationId xmlns:a16="http://schemas.microsoft.com/office/drawing/2014/main" id="{6902F94A-1855-4404-0A78-56BE69A162BA}"/>
              </a:ext>
            </a:extLst>
          </p:cNvPr>
          <p:cNvSpPr/>
          <p:nvPr/>
        </p:nvSpPr>
        <p:spPr>
          <a:xfrm>
            <a:off x="6958640" y="2950000"/>
            <a:ext cx="130000" cy="13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60" name="Oval 57359">
            <a:extLst>
              <a:ext uri="{FF2B5EF4-FFF2-40B4-BE49-F238E27FC236}">
                <a16:creationId xmlns:a16="http://schemas.microsoft.com/office/drawing/2014/main" id="{4D7A626F-A87D-F6E2-E4A6-BCBCD0F338BE}"/>
              </a:ext>
            </a:extLst>
          </p:cNvPr>
          <p:cNvSpPr/>
          <p:nvPr/>
        </p:nvSpPr>
        <p:spPr>
          <a:xfrm>
            <a:off x="8783640" y="2617500"/>
            <a:ext cx="130000" cy="13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84" name="Rectangle 57383">
            <a:extLst>
              <a:ext uri="{FF2B5EF4-FFF2-40B4-BE49-F238E27FC236}">
                <a16:creationId xmlns:a16="http://schemas.microsoft.com/office/drawing/2014/main" id="{DFA2AB2F-5729-7872-099A-0D9DD2849070}"/>
              </a:ext>
            </a:extLst>
          </p:cNvPr>
          <p:cNvSpPr/>
          <p:nvPr/>
        </p:nvSpPr>
        <p:spPr>
          <a:xfrm>
            <a:off x="8998640" y="2482500"/>
            <a:ext cx="22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当社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435" name="Rectangle 57434">
            <a:extLst>
              <a:ext uri="{FF2B5EF4-FFF2-40B4-BE49-F238E27FC236}">
                <a16:creationId xmlns:a16="http://schemas.microsoft.com/office/drawing/2014/main" id="{4C9639CD-2EBC-926E-772E-BD361B0940B4}"/>
              </a:ext>
            </a:extLst>
          </p:cNvPr>
          <p:cNvSpPr/>
          <p:nvPr/>
        </p:nvSpPr>
        <p:spPr>
          <a:xfrm rot="21510545">
            <a:off x="1548330" y="3166962"/>
            <a:ext cx="1825618" cy="2857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462" name="Rectangle 57461">
            <a:extLst>
              <a:ext uri="{FF2B5EF4-FFF2-40B4-BE49-F238E27FC236}">
                <a16:creationId xmlns:a16="http://schemas.microsoft.com/office/drawing/2014/main" id="{52437FA9-6805-E653-F403-14FADA1BA13A}"/>
              </a:ext>
            </a:extLst>
          </p:cNvPr>
          <p:cNvSpPr/>
          <p:nvPr/>
        </p:nvSpPr>
        <p:spPr>
          <a:xfrm rot="21510545">
            <a:off x="3373330" y="3119462"/>
            <a:ext cx="1825618" cy="2857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490" name="Rectangle 57489">
            <a:extLst>
              <a:ext uri="{FF2B5EF4-FFF2-40B4-BE49-F238E27FC236}">
                <a16:creationId xmlns:a16="http://schemas.microsoft.com/office/drawing/2014/main" id="{2E23E8CF-D55A-2EB8-074D-C16BCE6587B7}"/>
              </a:ext>
            </a:extLst>
          </p:cNvPr>
          <p:cNvSpPr/>
          <p:nvPr/>
        </p:nvSpPr>
        <p:spPr>
          <a:xfrm>
            <a:off x="5198640" y="3095712"/>
            <a:ext cx="1825000" cy="2857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519" name="Rectangle 57518">
            <a:extLst>
              <a:ext uri="{FF2B5EF4-FFF2-40B4-BE49-F238E27FC236}">
                <a16:creationId xmlns:a16="http://schemas.microsoft.com/office/drawing/2014/main" id="{E5AA9CE3-F19E-DEA7-CDED-04AFCC862C16}"/>
              </a:ext>
            </a:extLst>
          </p:cNvPr>
          <p:cNvSpPr/>
          <p:nvPr/>
        </p:nvSpPr>
        <p:spPr>
          <a:xfrm rot="21510545">
            <a:off x="7023330" y="3071962"/>
            <a:ext cx="1825618" cy="2857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549" name="Oval 57548">
            <a:extLst>
              <a:ext uri="{FF2B5EF4-FFF2-40B4-BE49-F238E27FC236}">
                <a16:creationId xmlns:a16="http://schemas.microsoft.com/office/drawing/2014/main" id="{3664120A-18CE-6E61-B4DD-D904567C181D}"/>
              </a:ext>
            </a:extLst>
          </p:cNvPr>
          <p:cNvSpPr/>
          <p:nvPr/>
        </p:nvSpPr>
        <p:spPr>
          <a:xfrm>
            <a:off x="1483640" y="3140000"/>
            <a:ext cx="130000" cy="13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580" name="Oval 57579">
            <a:extLst>
              <a:ext uri="{FF2B5EF4-FFF2-40B4-BE49-F238E27FC236}">
                <a16:creationId xmlns:a16="http://schemas.microsoft.com/office/drawing/2014/main" id="{D502A2DD-1090-6B4D-9AA0-84CEEF6C3639}"/>
              </a:ext>
            </a:extLst>
          </p:cNvPr>
          <p:cNvSpPr/>
          <p:nvPr/>
        </p:nvSpPr>
        <p:spPr>
          <a:xfrm>
            <a:off x="3308640" y="3092500"/>
            <a:ext cx="130000" cy="13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612" name="Oval 57611">
            <a:extLst>
              <a:ext uri="{FF2B5EF4-FFF2-40B4-BE49-F238E27FC236}">
                <a16:creationId xmlns:a16="http://schemas.microsoft.com/office/drawing/2014/main" id="{3E57403B-578E-34D0-D470-8FEF3C08F241}"/>
              </a:ext>
            </a:extLst>
          </p:cNvPr>
          <p:cNvSpPr/>
          <p:nvPr/>
        </p:nvSpPr>
        <p:spPr>
          <a:xfrm>
            <a:off x="5133640" y="3045000"/>
            <a:ext cx="130000" cy="13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645" name="Oval 57644">
            <a:extLst>
              <a:ext uri="{FF2B5EF4-FFF2-40B4-BE49-F238E27FC236}">
                <a16:creationId xmlns:a16="http://schemas.microsoft.com/office/drawing/2014/main" id="{534F6021-5DE3-D217-E6E8-4727EBCC530A}"/>
              </a:ext>
            </a:extLst>
          </p:cNvPr>
          <p:cNvSpPr/>
          <p:nvPr/>
        </p:nvSpPr>
        <p:spPr>
          <a:xfrm>
            <a:off x="6958640" y="3045000"/>
            <a:ext cx="130000" cy="13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679" name="Oval 57678">
            <a:extLst>
              <a:ext uri="{FF2B5EF4-FFF2-40B4-BE49-F238E27FC236}">
                <a16:creationId xmlns:a16="http://schemas.microsoft.com/office/drawing/2014/main" id="{902612C2-1A80-071C-31EA-3C9F4EDBADA3}"/>
              </a:ext>
            </a:extLst>
          </p:cNvPr>
          <p:cNvSpPr/>
          <p:nvPr/>
        </p:nvSpPr>
        <p:spPr>
          <a:xfrm>
            <a:off x="8783640" y="2997500"/>
            <a:ext cx="130000" cy="13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714" name="Rectangle 57713">
            <a:extLst>
              <a:ext uri="{FF2B5EF4-FFF2-40B4-BE49-F238E27FC236}">
                <a16:creationId xmlns:a16="http://schemas.microsoft.com/office/drawing/2014/main" id="{03C92B5B-2417-B840-2B3F-ABFE38587B40}"/>
              </a:ext>
            </a:extLst>
          </p:cNvPr>
          <p:cNvSpPr/>
          <p:nvPr/>
        </p:nvSpPr>
        <p:spPr>
          <a:xfrm>
            <a:off x="8998640" y="2862500"/>
            <a:ext cx="22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競合A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787" name="Rectangle 57786">
            <a:extLst>
              <a:ext uri="{FF2B5EF4-FFF2-40B4-BE49-F238E27FC236}">
                <a16:creationId xmlns:a16="http://schemas.microsoft.com/office/drawing/2014/main" id="{E4931132-ED13-C6D4-4744-4B19D6B8842E}"/>
              </a:ext>
            </a:extLst>
          </p:cNvPr>
          <p:cNvSpPr/>
          <p:nvPr/>
        </p:nvSpPr>
        <p:spPr>
          <a:xfrm>
            <a:off x="1148640" y="525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825" name="Rectangle 57824">
            <a:extLst>
              <a:ext uri="{FF2B5EF4-FFF2-40B4-BE49-F238E27FC236}">
                <a16:creationId xmlns:a16="http://schemas.microsoft.com/office/drawing/2014/main" id="{F279D758-BF04-6D91-1BA9-1CA1638CE806}"/>
              </a:ext>
            </a:extLst>
          </p:cNvPr>
          <p:cNvSpPr/>
          <p:nvPr/>
        </p:nvSpPr>
        <p:spPr>
          <a:xfrm>
            <a:off x="2973640" y="525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864" name="Rectangle 57863">
            <a:extLst>
              <a:ext uri="{FF2B5EF4-FFF2-40B4-BE49-F238E27FC236}">
                <a16:creationId xmlns:a16="http://schemas.microsoft.com/office/drawing/2014/main" id="{9021D69F-F520-5E2C-7B76-E51387C6F388}"/>
              </a:ext>
            </a:extLst>
          </p:cNvPr>
          <p:cNvSpPr/>
          <p:nvPr/>
        </p:nvSpPr>
        <p:spPr>
          <a:xfrm>
            <a:off x="4798640" y="525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904" name="Rectangle 57903">
            <a:extLst>
              <a:ext uri="{FF2B5EF4-FFF2-40B4-BE49-F238E27FC236}">
                <a16:creationId xmlns:a16="http://schemas.microsoft.com/office/drawing/2014/main" id="{37E9B5FB-088A-BC85-467B-5D6A57CD1C11}"/>
              </a:ext>
            </a:extLst>
          </p:cNvPr>
          <p:cNvSpPr/>
          <p:nvPr/>
        </p:nvSpPr>
        <p:spPr>
          <a:xfrm>
            <a:off x="6623640" y="525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945" name="Rectangle 57944">
            <a:extLst>
              <a:ext uri="{FF2B5EF4-FFF2-40B4-BE49-F238E27FC236}">
                <a16:creationId xmlns:a16="http://schemas.microsoft.com/office/drawing/2014/main" id="{F0D441D6-E398-5E5B-C3C7-474F01F0A2FA}"/>
              </a:ext>
            </a:extLst>
          </p:cNvPr>
          <p:cNvSpPr/>
          <p:nvPr/>
        </p:nvSpPr>
        <p:spPr>
          <a:xfrm>
            <a:off x="8448640" y="525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7987" name="Rectangle 57986">
            <a:extLst>
              <a:ext uri="{FF2B5EF4-FFF2-40B4-BE49-F238E27FC236}">
                <a16:creationId xmlns:a16="http://schemas.microsoft.com/office/drawing/2014/main" id="{477C139D-8D30-B1FC-1D45-E4EA9618D587}"/>
              </a:ext>
            </a:extLst>
          </p:cNvPr>
          <p:cNvSpPr/>
          <p:nvPr/>
        </p:nvSpPr>
        <p:spPr>
          <a:xfrm>
            <a:off x="798640" y="1800000"/>
            <a:ext cx="5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7931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30" name="Rectangle 58029">
            <a:extLst>
              <a:ext uri="{FF2B5EF4-FFF2-40B4-BE49-F238E27FC236}">
                <a16:creationId xmlns:a16="http://schemas.microsoft.com/office/drawing/2014/main" id="{8A2EE614-2172-4D26-6E1A-F2BD17FD255B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MARKET SHARE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074" name="Rectangle 58073">
            <a:extLst>
              <a:ext uri="{FF2B5EF4-FFF2-40B4-BE49-F238E27FC236}">
                <a16:creationId xmlns:a16="http://schemas.microsoft.com/office/drawing/2014/main" id="{79202E89-80EC-954A-55A6-3CEEED1688BD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119" name="Rectangle 58118">
            <a:extLst>
              <a:ext uri="{FF2B5EF4-FFF2-40B4-BE49-F238E27FC236}">
                <a16:creationId xmlns:a16="http://schemas.microsoft.com/office/drawing/2014/main" id="{C007558E-C0E2-B8FD-0F8F-71BFD9044EF3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165" name="Rectangle 58164">
            <a:extLst>
              <a:ext uri="{FF2B5EF4-FFF2-40B4-BE49-F238E27FC236}">
                <a16:creationId xmlns:a16="http://schemas.microsoft.com/office/drawing/2014/main" id="{CDB58A18-1931-8662-681A-452B17D1FA40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212" name="Rectangle 58211">
            <a:extLst>
              <a:ext uri="{FF2B5EF4-FFF2-40B4-BE49-F238E27FC236}">
                <a16:creationId xmlns:a16="http://schemas.microsoft.com/office/drawing/2014/main" id="{7E38EFC3-24D3-C596-92D6-5BAC91A29713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31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260" name="Rectangle 58259">
            <a:extLst>
              <a:ext uri="{FF2B5EF4-FFF2-40B4-BE49-F238E27FC236}">
                <a16:creationId xmlns:a16="http://schemas.microsoft.com/office/drawing/2014/main" id="{8429247A-982C-CB0A-ED7F-3583EC053D2A}"/>
              </a:ext>
            </a:extLst>
          </p:cNvPr>
          <p:cNvSpPr/>
          <p:nvPr/>
        </p:nvSpPr>
        <p:spPr>
          <a:xfrm>
            <a:off x="548640" y="2550000"/>
            <a:ext cx="3106521" cy="11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309" name="Rectangle 58308">
            <a:extLst>
              <a:ext uri="{FF2B5EF4-FFF2-40B4-BE49-F238E27FC236}">
                <a16:creationId xmlns:a16="http://schemas.microsoft.com/office/drawing/2014/main" id="{63F33F3A-FAF1-D37D-0EAA-9D9519E47743}"/>
              </a:ext>
            </a:extLst>
          </p:cNvPr>
          <p:cNvSpPr/>
          <p:nvPr/>
        </p:nvSpPr>
        <p:spPr>
          <a:xfrm>
            <a:off x="548640" y="3750000"/>
            <a:ext cx="3106521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当社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359" name="Rectangle 58358">
            <a:extLst>
              <a:ext uri="{FF2B5EF4-FFF2-40B4-BE49-F238E27FC236}">
                <a16:creationId xmlns:a16="http://schemas.microsoft.com/office/drawing/2014/main" id="{F95647A9-1EED-762C-6774-55EBCF9BC5A5}"/>
              </a:ext>
            </a:extLst>
          </p:cNvPr>
          <p:cNvSpPr/>
          <p:nvPr/>
        </p:nvSpPr>
        <p:spPr>
          <a:xfrm>
            <a:off x="3655161" y="2550000"/>
            <a:ext cx="2662732" cy="11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410" name="Rectangle 58409">
            <a:extLst>
              <a:ext uri="{FF2B5EF4-FFF2-40B4-BE49-F238E27FC236}">
                <a16:creationId xmlns:a16="http://schemas.microsoft.com/office/drawing/2014/main" id="{D3DD33E4-2B85-4522-B213-68A52E9650DE}"/>
              </a:ext>
            </a:extLst>
          </p:cNvPr>
          <p:cNvSpPr/>
          <p:nvPr/>
        </p:nvSpPr>
        <p:spPr>
          <a:xfrm>
            <a:off x="3655161" y="3750000"/>
            <a:ext cx="2662732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A社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462" name="Rectangle 58461">
            <a:extLst>
              <a:ext uri="{FF2B5EF4-FFF2-40B4-BE49-F238E27FC236}">
                <a16:creationId xmlns:a16="http://schemas.microsoft.com/office/drawing/2014/main" id="{15547F9D-80A4-B5D2-CCD8-C5C5AE0B5007}"/>
              </a:ext>
            </a:extLst>
          </p:cNvPr>
          <p:cNvSpPr/>
          <p:nvPr/>
        </p:nvSpPr>
        <p:spPr>
          <a:xfrm>
            <a:off x="6317894" y="2550000"/>
            <a:ext cx="1997049" cy="11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515" name="Rectangle 58514">
            <a:extLst>
              <a:ext uri="{FF2B5EF4-FFF2-40B4-BE49-F238E27FC236}">
                <a16:creationId xmlns:a16="http://schemas.microsoft.com/office/drawing/2014/main" id="{988EB00D-550E-2C67-72D2-DB6352E6A89C}"/>
              </a:ext>
            </a:extLst>
          </p:cNvPr>
          <p:cNvSpPr/>
          <p:nvPr/>
        </p:nvSpPr>
        <p:spPr>
          <a:xfrm>
            <a:off x="6317894" y="3750000"/>
            <a:ext cx="1997049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B社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569" name="Rectangle 58568">
            <a:extLst>
              <a:ext uri="{FF2B5EF4-FFF2-40B4-BE49-F238E27FC236}">
                <a16:creationId xmlns:a16="http://schemas.microsoft.com/office/drawing/2014/main" id="{B64A8C7E-8A4B-F41D-6634-A3D91D34B2AD}"/>
              </a:ext>
            </a:extLst>
          </p:cNvPr>
          <p:cNvSpPr/>
          <p:nvPr/>
        </p:nvSpPr>
        <p:spPr>
          <a:xfrm>
            <a:off x="8314944" y="2550000"/>
            <a:ext cx="1331366" cy="11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624" name="Rectangle 58623">
            <a:extLst>
              <a:ext uri="{FF2B5EF4-FFF2-40B4-BE49-F238E27FC236}">
                <a16:creationId xmlns:a16="http://schemas.microsoft.com/office/drawing/2014/main" id="{324940EE-690D-92B9-869D-466B4664BF0C}"/>
              </a:ext>
            </a:extLst>
          </p:cNvPr>
          <p:cNvSpPr/>
          <p:nvPr/>
        </p:nvSpPr>
        <p:spPr>
          <a:xfrm>
            <a:off x="8314944" y="3750000"/>
            <a:ext cx="1331366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C社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680" name="Rectangle 58679">
            <a:extLst>
              <a:ext uri="{FF2B5EF4-FFF2-40B4-BE49-F238E27FC236}">
                <a16:creationId xmlns:a16="http://schemas.microsoft.com/office/drawing/2014/main" id="{BF4BCD48-C101-0A51-C94C-F9105904CA1A}"/>
              </a:ext>
            </a:extLst>
          </p:cNvPr>
          <p:cNvSpPr/>
          <p:nvPr/>
        </p:nvSpPr>
        <p:spPr>
          <a:xfrm>
            <a:off x="9646310" y="2550000"/>
            <a:ext cx="1997049" cy="1100000"/>
          </a:xfrm>
          <a:prstGeom prst="rect">
            <a:avLst/>
          </a:prstGeom>
          <a:solidFill>
            <a:srgbClr val="E3E8EF"/>
          </a:solidFill>
          <a:ln w="3175">
            <a:solidFill>
              <a:srgbClr val="E3E8E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737" name="Rectangle 58736">
            <a:extLst>
              <a:ext uri="{FF2B5EF4-FFF2-40B4-BE49-F238E27FC236}">
                <a16:creationId xmlns:a16="http://schemas.microsoft.com/office/drawing/2014/main" id="{77EBC6A5-474A-508C-049F-D33A2C2ACB3A}"/>
              </a:ext>
            </a:extLst>
          </p:cNvPr>
          <p:cNvSpPr/>
          <p:nvPr/>
        </p:nvSpPr>
        <p:spPr>
          <a:xfrm>
            <a:off x="9646310" y="3750000"/>
            <a:ext cx="1997049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その他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795" name="Rectangle 58794">
            <a:extLst>
              <a:ext uri="{FF2B5EF4-FFF2-40B4-BE49-F238E27FC236}">
                <a16:creationId xmlns:a16="http://schemas.microsoft.com/office/drawing/2014/main" id="{40EC18CB-1151-5457-3F34-F868DD7E4E9D}"/>
              </a:ext>
            </a:extLst>
          </p:cNvPr>
          <p:cNvSpPr/>
          <p:nvPr/>
        </p:nvSpPr>
        <p:spPr>
          <a:xfrm>
            <a:off x="548640" y="4550000"/>
            <a:ext cx="1109472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1760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54" name="Rectangle 58853">
            <a:extLst>
              <a:ext uri="{FF2B5EF4-FFF2-40B4-BE49-F238E27FC236}">
                <a16:creationId xmlns:a16="http://schemas.microsoft.com/office/drawing/2014/main" id="{EF969476-6238-172A-B7E6-51F4B3F69ECE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BEFORE / AFTER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914" name="Rectangle 58913">
            <a:extLst>
              <a:ext uri="{FF2B5EF4-FFF2-40B4-BE49-F238E27FC236}">
                <a16:creationId xmlns:a16="http://schemas.microsoft.com/office/drawing/2014/main" id="{4CEFF770-1E7E-6F6C-98E1-C63C03ECA9E7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8975" name="Rectangle 58974">
            <a:extLst>
              <a:ext uri="{FF2B5EF4-FFF2-40B4-BE49-F238E27FC236}">
                <a16:creationId xmlns:a16="http://schemas.microsoft.com/office/drawing/2014/main" id="{CB822AB2-7A76-A604-F5D4-E6AA1C827A87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9037" name="Rectangle 59036">
            <a:extLst>
              <a:ext uri="{FF2B5EF4-FFF2-40B4-BE49-F238E27FC236}">
                <a16:creationId xmlns:a16="http://schemas.microsoft.com/office/drawing/2014/main" id="{1AA176B4-589F-20EB-F523-41A367B904D1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9100" name="Rectangle 59099">
            <a:extLst>
              <a:ext uri="{FF2B5EF4-FFF2-40B4-BE49-F238E27FC236}">
                <a16:creationId xmlns:a16="http://schemas.microsoft.com/office/drawing/2014/main" id="{0FF5D028-B1B0-5A28-2AE3-1A32368F2A7F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32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9164" name="Rectangle 59163">
            <a:extLst>
              <a:ext uri="{FF2B5EF4-FFF2-40B4-BE49-F238E27FC236}">
                <a16:creationId xmlns:a16="http://schemas.microsoft.com/office/drawing/2014/main" id="{D92BD199-B075-54EC-9ABD-283192346584}"/>
              </a:ext>
            </a:extLst>
          </p:cNvPr>
          <p:cNvSpPr/>
          <p:nvPr/>
        </p:nvSpPr>
        <p:spPr>
          <a:xfrm>
            <a:off x="548640" y="1650000"/>
            <a:ext cx="600000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229" name="Rectangle 59228">
            <a:extLst>
              <a:ext uri="{FF2B5EF4-FFF2-40B4-BE49-F238E27FC236}">
                <a16:creationId xmlns:a16="http://schemas.microsoft.com/office/drawing/2014/main" id="{AD1D9583-8517-2F4C-1868-FBB87D8AC2F8}"/>
              </a:ext>
            </a:extLst>
          </p:cNvPr>
          <p:cNvSpPr/>
          <p:nvPr/>
        </p:nvSpPr>
        <p:spPr>
          <a:xfrm>
            <a:off x="1448640" y="2565384"/>
            <a:ext cx="1500000" cy="258461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295" name="Rectangle 59294">
            <a:extLst>
              <a:ext uri="{FF2B5EF4-FFF2-40B4-BE49-F238E27FC236}">
                <a16:creationId xmlns:a16="http://schemas.microsoft.com/office/drawing/2014/main" id="{ADAE444D-532B-2AFA-8D34-7DCB543ED175}"/>
              </a:ext>
            </a:extLst>
          </p:cNvPr>
          <p:cNvSpPr/>
          <p:nvPr/>
        </p:nvSpPr>
        <p:spPr>
          <a:xfrm>
            <a:off x="1448640" y="2105384"/>
            <a:ext cx="1500000" cy="4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9362" name="Rectangle 59361">
            <a:extLst>
              <a:ext uri="{FF2B5EF4-FFF2-40B4-BE49-F238E27FC236}">
                <a16:creationId xmlns:a16="http://schemas.microsoft.com/office/drawing/2014/main" id="{C931A326-C3FE-230E-DC7D-61A506EF59D3}"/>
              </a:ext>
            </a:extLst>
          </p:cNvPr>
          <p:cNvSpPr/>
          <p:nvPr/>
        </p:nvSpPr>
        <p:spPr>
          <a:xfrm>
            <a:off x="1448640" y="5200000"/>
            <a:ext cx="1500000" cy="38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導入前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9430" name="Rectangle 59429">
            <a:extLst>
              <a:ext uri="{FF2B5EF4-FFF2-40B4-BE49-F238E27FC236}">
                <a16:creationId xmlns:a16="http://schemas.microsoft.com/office/drawing/2014/main" id="{5A777B22-F1E8-AD9C-347B-FC62E569B6E9}"/>
              </a:ext>
            </a:extLst>
          </p:cNvPr>
          <p:cNvSpPr/>
          <p:nvPr/>
        </p:nvSpPr>
        <p:spPr>
          <a:xfrm>
            <a:off x="3848640" y="4503846"/>
            <a:ext cx="1500000" cy="646153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499" name="Rectangle 59498">
            <a:extLst>
              <a:ext uri="{FF2B5EF4-FFF2-40B4-BE49-F238E27FC236}">
                <a16:creationId xmlns:a16="http://schemas.microsoft.com/office/drawing/2014/main" id="{358022AC-C0BD-FBE8-6C34-475DC38D12B7}"/>
              </a:ext>
            </a:extLst>
          </p:cNvPr>
          <p:cNvSpPr/>
          <p:nvPr/>
        </p:nvSpPr>
        <p:spPr>
          <a:xfrm>
            <a:off x="3848640" y="4043846"/>
            <a:ext cx="1500000" cy="4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9569" name="Rectangle 59568">
            <a:extLst>
              <a:ext uri="{FF2B5EF4-FFF2-40B4-BE49-F238E27FC236}">
                <a16:creationId xmlns:a16="http://schemas.microsoft.com/office/drawing/2014/main" id="{BB80DBEB-12F3-1EAF-E7D4-158F10ED19BF}"/>
              </a:ext>
            </a:extLst>
          </p:cNvPr>
          <p:cNvSpPr/>
          <p:nvPr/>
        </p:nvSpPr>
        <p:spPr>
          <a:xfrm>
            <a:off x="3848640" y="5200000"/>
            <a:ext cx="1500000" cy="38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導入後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9640" name="Rectangle 59639">
            <a:extLst>
              <a:ext uri="{FF2B5EF4-FFF2-40B4-BE49-F238E27FC236}">
                <a16:creationId xmlns:a16="http://schemas.microsoft.com/office/drawing/2014/main" id="{A3F6AD0A-56B8-4E3D-4B74-AF6E4E93EB88}"/>
              </a:ext>
            </a:extLst>
          </p:cNvPr>
          <p:cNvSpPr/>
          <p:nvPr/>
        </p:nvSpPr>
        <p:spPr>
          <a:xfrm>
            <a:off x="1048640" y="5143650"/>
            <a:ext cx="5000000" cy="127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712" name="Rectangle 59711">
            <a:extLst>
              <a:ext uri="{FF2B5EF4-FFF2-40B4-BE49-F238E27FC236}">
                <a16:creationId xmlns:a16="http://schemas.microsoft.com/office/drawing/2014/main" id="{221C9E63-BCFB-0A86-2025-B07450E0B085}"/>
              </a:ext>
            </a:extLst>
          </p:cNvPr>
          <p:cNvSpPr/>
          <p:nvPr/>
        </p:nvSpPr>
        <p:spPr>
          <a:xfrm>
            <a:off x="798640" y="1800000"/>
            <a:ext cx="5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9785" name="Rectangle 59784">
            <a:extLst>
              <a:ext uri="{FF2B5EF4-FFF2-40B4-BE49-F238E27FC236}">
                <a16:creationId xmlns:a16="http://schemas.microsoft.com/office/drawing/2014/main" id="{F997CEB3-F382-049F-875C-45AD5771D813}"/>
              </a:ext>
            </a:extLst>
          </p:cNvPr>
          <p:cNvSpPr/>
          <p:nvPr/>
        </p:nvSpPr>
        <p:spPr>
          <a:xfrm>
            <a:off x="7048640" y="2450000"/>
            <a:ext cx="4500000" cy="13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7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−XX%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9859" name="Rectangle 59858">
            <a:extLst>
              <a:ext uri="{FF2B5EF4-FFF2-40B4-BE49-F238E27FC236}">
                <a16:creationId xmlns:a16="http://schemas.microsoft.com/office/drawing/2014/main" id="{4853AF66-E2D4-14A6-78DC-55E24C584336}"/>
              </a:ext>
            </a:extLst>
          </p:cNvPr>
          <p:cNvSpPr/>
          <p:nvPr/>
        </p:nvSpPr>
        <p:spPr>
          <a:xfrm>
            <a:off x="7048640" y="3850000"/>
            <a:ext cx="45000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66444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34" name="Rectangle 59933">
            <a:extLst>
              <a:ext uri="{FF2B5EF4-FFF2-40B4-BE49-F238E27FC236}">
                <a16:creationId xmlns:a16="http://schemas.microsoft.com/office/drawing/2014/main" id="{98E16A3F-2680-AB79-33F4-24B5E0D0BEEF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MONTHLY TREND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0010" name="Rectangle 60009">
            <a:extLst>
              <a:ext uri="{FF2B5EF4-FFF2-40B4-BE49-F238E27FC236}">
                <a16:creationId xmlns:a16="http://schemas.microsoft.com/office/drawing/2014/main" id="{2ED5DDDB-80AB-1DD3-F7B3-40E05FE658CF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0087" name="Rectangle 60086">
            <a:extLst>
              <a:ext uri="{FF2B5EF4-FFF2-40B4-BE49-F238E27FC236}">
                <a16:creationId xmlns:a16="http://schemas.microsoft.com/office/drawing/2014/main" id="{226367B6-2CCA-B702-1CD9-13FD38171936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0165" name="Rectangle 60164">
            <a:extLst>
              <a:ext uri="{FF2B5EF4-FFF2-40B4-BE49-F238E27FC236}">
                <a16:creationId xmlns:a16="http://schemas.microsoft.com/office/drawing/2014/main" id="{AECBE009-2A04-90EC-5CC9-6F19D4B454E5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0244" name="Rectangle 60243">
            <a:extLst>
              <a:ext uri="{FF2B5EF4-FFF2-40B4-BE49-F238E27FC236}">
                <a16:creationId xmlns:a16="http://schemas.microsoft.com/office/drawing/2014/main" id="{8390ACFB-F645-ECE7-22CA-C808CEAD0322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33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0324" name="Rectangle 60323">
            <a:extLst>
              <a:ext uri="{FF2B5EF4-FFF2-40B4-BE49-F238E27FC236}">
                <a16:creationId xmlns:a16="http://schemas.microsoft.com/office/drawing/2014/main" id="{558600A3-3A37-9B25-691F-051EC100094A}"/>
              </a:ext>
            </a:extLst>
          </p:cNvPr>
          <p:cNvSpPr/>
          <p:nvPr/>
        </p:nvSpPr>
        <p:spPr>
          <a:xfrm>
            <a:off x="548640" y="1650000"/>
            <a:ext cx="1109472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05" name="Rectangle 60404">
            <a:extLst>
              <a:ext uri="{FF2B5EF4-FFF2-40B4-BE49-F238E27FC236}">
                <a16:creationId xmlns:a16="http://schemas.microsoft.com/office/drawing/2014/main" id="{11596AC7-6E5E-0DC9-D56D-ED865711F34C}"/>
              </a:ext>
            </a:extLst>
          </p:cNvPr>
          <p:cNvSpPr/>
          <p:nvPr/>
        </p:nvSpPr>
        <p:spPr>
          <a:xfrm>
            <a:off x="997291" y="4217968"/>
            <a:ext cx="485591" cy="1082031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87" name="Rectangle 60486">
            <a:extLst>
              <a:ext uri="{FF2B5EF4-FFF2-40B4-BE49-F238E27FC236}">
                <a16:creationId xmlns:a16="http://schemas.microsoft.com/office/drawing/2014/main" id="{F632C422-69B6-9592-BBA1-08BD7E38CD4D}"/>
              </a:ext>
            </a:extLst>
          </p:cNvPr>
          <p:cNvSpPr/>
          <p:nvPr/>
        </p:nvSpPr>
        <p:spPr>
          <a:xfrm>
            <a:off x="1880184" y="4321019"/>
            <a:ext cx="485591" cy="97898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570" name="Rectangle 60569">
            <a:extLst>
              <a:ext uri="{FF2B5EF4-FFF2-40B4-BE49-F238E27FC236}">
                <a16:creationId xmlns:a16="http://schemas.microsoft.com/office/drawing/2014/main" id="{89FF4514-8D78-34C9-9541-4D271256083E}"/>
              </a:ext>
            </a:extLst>
          </p:cNvPr>
          <p:cNvSpPr/>
          <p:nvPr/>
        </p:nvSpPr>
        <p:spPr>
          <a:xfrm>
            <a:off x="2763077" y="3986104"/>
            <a:ext cx="485591" cy="131389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654" name="Rectangle 60653">
            <a:extLst>
              <a:ext uri="{FF2B5EF4-FFF2-40B4-BE49-F238E27FC236}">
                <a16:creationId xmlns:a16="http://schemas.microsoft.com/office/drawing/2014/main" id="{F142F49A-BA13-83B5-3DE8-1E914FDCCCB3}"/>
              </a:ext>
            </a:extLst>
          </p:cNvPr>
          <p:cNvSpPr/>
          <p:nvPr/>
        </p:nvSpPr>
        <p:spPr>
          <a:xfrm>
            <a:off x="3645971" y="4089155"/>
            <a:ext cx="485591" cy="1210844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739" name="Rectangle 60738">
            <a:extLst>
              <a:ext uri="{FF2B5EF4-FFF2-40B4-BE49-F238E27FC236}">
                <a16:creationId xmlns:a16="http://schemas.microsoft.com/office/drawing/2014/main" id="{A0B4202F-9AA4-91CB-06E4-4F8C2DABD0C4}"/>
              </a:ext>
            </a:extLst>
          </p:cNvPr>
          <p:cNvSpPr/>
          <p:nvPr/>
        </p:nvSpPr>
        <p:spPr>
          <a:xfrm>
            <a:off x="4528864" y="4140680"/>
            <a:ext cx="485591" cy="1159319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825" name="Rectangle 60824">
            <a:extLst>
              <a:ext uri="{FF2B5EF4-FFF2-40B4-BE49-F238E27FC236}">
                <a16:creationId xmlns:a16="http://schemas.microsoft.com/office/drawing/2014/main" id="{DC7AC890-575D-1C93-8AC5-2EC93669E1AD}"/>
              </a:ext>
            </a:extLst>
          </p:cNvPr>
          <p:cNvSpPr/>
          <p:nvPr/>
        </p:nvSpPr>
        <p:spPr>
          <a:xfrm>
            <a:off x="5411757" y="4037630"/>
            <a:ext cx="485591" cy="1262369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912" name="Rectangle 60911">
            <a:extLst>
              <a:ext uri="{FF2B5EF4-FFF2-40B4-BE49-F238E27FC236}">
                <a16:creationId xmlns:a16="http://schemas.microsoft.com/office/drawing/2014/main" id="{AD6CA5D2-DD1A-7EA0-695D-390028403218}"/>
              </a:ext>
            </a:extLst>
          </p:cNvPr>
          <p:cNvSpPr/>
          <p:nvPr/>
        </p:nvSpPr>
        <p:spPr>
          <a:xfrm>
            <a:off x="6294651" y="3883054"/>
            <a:ext cx="485591" cy="141694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00" name="Rectangle 60999">
            <a:extLst>
              <a:ext uri="{FF2B5EF4-FFF2-40B4-BE49-F238E27FC236}">
                <a16:creationId xmlns:a16="http://schemas.microsoft.com/office/drawing/2014/main" id="{9A810BA2-F327-99D9-02A8-6EC5DD7E086B}"/>
              </a:ext>
            </a:extLst>
          </p:cNvPr>
          <p:cNvSpPr/>
          <p:nvPr/>
        </p:nvSpPr>
        <p:spPr>
          <a:xfrm>
            <a:off x="7177544" y="4011867"/>
            <a:ext cx="485591" cy="1288132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89" name="Rectangle 61088">
            <a:extLst>
              <a:ext uri="{FF2B5EF4-FFF2-40B4-BE49-F238E27FC236}">
                <a16:creationId xmlns:a16="http://schemas.microsoft.com/office/drawing/2014/main" id="{67F740E8-D0E5-13A0-40FC-AE1954038617}"/>
              </a:ext>
            </a:extLst>
          </p:cNvPr>
          <p:cNvSpPr/>
          <p:nvPr/>
        </p:nvSpPr>
        <p:spPr>
          <a:xfrm>
            <a:off x="8060437" y="3805766"/>
            <a:ext cx="485591" cy="1494233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179" name="Rectangle 61178">
            <a:extLst>
              <a:ext uri="{FF2B5EF4-FFF2-40B4-BE49-F238E27FC236}">
                <a16:creationId xmlns:a16="http://schemas.microsoft.com/office/drawing/2014/main" id="{4D5613A9-362C-47CD-9482-612873550C3F}"/>
              </a:ext>
            </a:extLst>
          </p:cNvPr>
          <p:cNvSpPr/>
          <p:nvPr/>
        </p:nvSpPr>
        <p:spPr>
          <a:xfrm>
            <a:off x="8943331" y="3676953"/>
            <a:ext cx="485591" cy="1623046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270" name="Rectangle 61269">
            <a:extLst>
              <a:ext uri="{FF2B5EF4-FFF2-40B4-BE49-F238E27FC236}">
                <a16:creationId xmlns:a16="http://schemas.microsoft.com/office/drawing/2014/main" id="{3D02C26C-3294-0CFF-840F-9805A68AD8D2}"/>
              </a:ext>
            </a:extLst>
          </p:cNvPr>
          <p:cNvSpPr/>
          <p:nvPr/>
        </p:nvSpPr>
        <p:spPr>
          <a:xfrm>
            <a:off x="9826224" y="3470851"/>
            <a:ext cx="485591" cy="1829148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362" name="Rectangle 61361">
            <a:extLst>
              <a:ext uri="{FF2B5EF4-FFF2-40B4-BE49-F238E27FC236}">
                <a16:creationId xmlns:a16="http://schemas.microsoft.com/office/drawing/2014/main" id="{8C451E92-C01A-B046-1FC0-E3CB86B00057}"/>
              </a:ext>
            </a:extLst>
          </p:cNvPr>
          <p:cNvSpPr/>
          <p:nvPr/>
        </p:nvSpPr>
        <p:spPr>
          <a:xfrm>
            <a:off x="10709117" y="2826785"/>
            <a:ext cx="485591" cy="2473214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55" name="Rectangle 61454">
            <a:extLst>
              <a:ext uri="{FF2B5EF4-FFF2-40B4-BE49-F238E27FC236}">
                <a16:creationId xmlns:a16="http://schemas.microsoft.com/office/drawing/2014/main" id="{7C931F0C-140B-B7A6-A215-BC364B946AB5}"/>
              </a:ext>
            </a:extLst>
          </p:cNvPr>
          <p:cNvSpPr/>
          <p:nvPr/>
        </p:nvSpPr>
        <p:spPr>
          <a:xfrm>
            <a:off x="798640" y="5293650"/>
            <a:ext cx="10594720" cy="127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49" name="Rectangle 61548">
            <a:extLst>
              <a:ext uri="{FF2B5EF4-FFF2-40B4-BE49-F238E27FC236}">
                <a16:creationId xmlns:a16="http://schemas.microsoft.com/office/drawing/2014/main" id="{AFB00B8C-DC28-5797-791F-C47AB4323548}"/>
              </a:ext>
            </a:extLst>
          </p:cNvPr>
          <p:cNvSpPr/>
          <p:nvPr/>
        </p:nvSpPr>
        <p:spPr>
          <a:xfrm>
            <a:off x="798640" y="3847968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1644" name="Rectangle 61643">
            <a:extLst>
              <a:ext uri="{FF2B5EF4-FFF2-40B4-BE49-F238E27FC236}">
                <a16:creationId xmlns:a16="http://schemas.microsoft.com/office/drawing/2014/main" id="{D135E105-68CE-D2D2-F69F-C199A1D2ABA4}"/>
              </a:ext>
            </a:extLst>
          </p:cNvPr>
          <p:cNvSpPr/>
          <p:nvPr/>
        </p:nvSpPr>
        <p:spPr>
          <a:xfrm>
            <a:off x="798640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1740" name="Rectangle 61739">
            <a:extLst>
              <a:ext uri="{FF2B5EF4-FFF2-40B4-BE49-F238E27FC236}">
                <a16:creationId xmlns:a16="http://schemas.microsoft.com/office/drawing/2014/main" id="{0BFD764B-6649-7488-FD6C-2AE9F82BBA98}"/>
              </a:ext>
            </a:extLst>
          </p:cNvPr>
          <p:cNvSpPr/>
          <p:nvPr/>
        </p:nvSpPr>
        <p:spPr>
          <a:xfrm>
            <a:off x="1681533" y="3951019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1837" name="Rectangle 61836">
            <a:extLst>
              <a:ext uri="{FF2B5EF4-FFF2-40B4-BE49-F238E27FC236}">
                <a16:creationId xmlns:a16="http://schemas.microsoft.com/office/drawing/2014/main" id="{0AD1AF41-7F2F-6DAE-A0A9-FDBEAF8C7E5D}"/>
              </a:ext>
            </a:extLst>
          </p:cNvPr>
          <p:cNvSpPr/>
          <p:nvPr/>
        </p:nvSpPr>
        <p:spPr>
          <a:xfrm>
            <a:off x="1681533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1935" name="Rectangle 61934">
            <a:extLst>
              <a:ext uri="{FF2B5EF4-FFF2-40B4-BE49-F238E27FC236}">
                <a16:creationId xmlns:a16="http://schemas.microsoft.com/office/drawing/2014/main" id="{B8C5E211-B37E-3209-475A-F92093F2BF83}"/>
              </a:ext>
            </a:extLst>
          </p:cNvPr>
          <p:cNvSpPr/>
          <p:nvPr/>
        </p:nvSpPr>
        <p:spPr>
          <a:xfrm>
            <a:off x="2564426" y="3616104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034" name="Rectangle 62033">
            <a:extLst>
              <a:ext uri="{FF2B5EF4-FFF2-40B4-BE49-F238E27FC236}">
                <a16:creationId xmlns:a16="http://schemas.microsoft.com/office/drawing/2014/main" id="{372C502D-35A7-B59F-674F-8C7B08CEE879}"/>
              </a:ext>
            </a:extLst>
          </p:cNvPr>
          <p:cNvSpPr/>
          <p:nvPr/>
        </p:nvSpPr>
        <p:spPr>
          <a:xfrm>
            <a:off x="2564426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134" name="Rectangle 62133">
            <a:extLst>
              <a:ext uri="{FF2B5EF4-FFF2-40B4-BE49-F238E27FC236}">
                <a16:creationId xmlns:a16="http://schemas.microsoft.com/office/drawing/2014/main" id="{02F7EA5A-C55A-FFDC-B177-B94374CA0176}"/>
              </a:ext>
            </a:extLst>
          </p:cNvPr>
          <p:cNvSpPr/>
          <p:nvPr/>
        </p:nvSpPr>
        <p:spPr>
          <a:xfrm>
            <a:off x="3447320" y="3719155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235" name="Rectangle 62234">
            <a:extLst>
              <a:ext uri="{FF2B5EF4-FFF2-40B4-BE49-F238E27FC236}">
                <a16:creationId xmlns:a16="http://schemas.microsoft.com/office/drawing/2014/main" id="{C46A8835-937D-598B-6430-4099B14BFA8D}"/>
              </a:ext>
            </a:extLst>
          </p:cNvPr>
          <p:cNvSpPr/>
          <p:nvPr/>
        </p:nvSpPr>
        <p:spPr>
          <a:xfrm>
            <a:off x="3447320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337" name="Rectangle 62336">
            <a:extLst>
              <a:ext uri="{FF2B5EF4-FFF2-40B4-BE49-F238E27FC236}">
                <a16:creationId xmlns:a16="http://schemas.microsoft.com/office/drawing/2014/main" id="{DD1B014F-6E79-FE13-7C1E-4D2E9A3D4CF2}"/>
              </a:ext>
            </a:extLst>
          </p:cNvPr>
          <p:cNvSpPr/>
          <p:nvPr/>
        </p:nvSpPr>
        <p:spPr>
          <a:xfrm>
            <a:off x="4330213" y="377068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440" name="Rectangle 62439">
            <a:extLst>
              <a:ext uri="{FF2B5EF4-FFF2-40B4-BE49-F238E27FC236}">
                <a16:creationId xmlns:a16="http://schemas.microsoft.com/office/drawing/2014/main" id="{63FDE692-DF65-9164-70D7-191E741829C7}"/>
              </a:ext>
            </a:extLst>
          </p:cNvPr>
          <p:cNvSpPr/>
          <p:nvPr/>
        </p:nvSpPr>
        <p:spPr>
          <a:xfrm>
            <a:off x="4330213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544" name="Rectangle 62543">
            <a:extLst>
              <a:ext uri="{FF2B5EF4-FFF2-40B4-BE49-F238E27FC236}">
                <a16:creationId xmlns:a16="http://schemas.microsoft.com/office/drawing/2014/main" id="{6E125604-DDC3-FB5E-4562-D07365B20ED1}"/>
              </a:ext>
            </a:extLst>
          </p:cNvPr>
          <p:cNvSpPr/>
          <p:nvPr/>
        </p:nvSpPr>
        <p:spPr>
          <a:xfrm>
            <a:off x="5213106" y="366763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649" name="Rectangle 62648">
            <a:extLst>
              <a:ext uri="{FF2B5EF4-FFF2-40B4-BE49-F238E27FC236}">
                <a16:creationId xmlns:a16="http://schemas.microsoft.com/office/drawing/2014/main" id="{2C57B40E-FD5A-78A0-B04D-78988B35BC8E}"/>
              </a:ext>
            </a:extLst>
          </p:cNvPr>
          <p:cNvSpPr/>
          <p:nvPr/>
        </p:nvSpPr>
        <p:spPr>
          <a:xfrm>
            <a:off x="5213106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755" name="Rectangle 62754">
            <a:extLst>
              <a:ext uri="{FF2B5EF4-FFF2-40B4-BE49-F238E27FC236}">
                <a16:creationId xmlns:a16="http://schemas.microsoft.com/office/drawing/2014/main" id="{79DE29BD-263D-F154-5382-741CC6B7AEB0}"/>
              </a:ext>
            </a:extLst>
          </p:cNvPr>
          <p:cNvSpPr/>
          <p:nvPr/>
        </p:nvSpPr>
        <p:spPr>
          <a:xfrm>
            <a:off x="6096000" y="3513054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862" name="Rectangle 62861">
            <a:extLst>
              <a:ext uri="{FF2B5EF4-FFF2-40B4-BE49-F238E27FC236}">
                <a16:creationId xmlns:a16="http://schemas.microsoft.com/office/drawing/2014/main" id="{C39032A1-F307-C9FD-0FF8-1E0488244040}"/>
              </a:ext>
            </a:extLst>
          </p:cNvPr>
          <p:cNvSpPr/>
          <p:nvPr/>
        </p:nvSpPr>
        <p:spPr>
          <a:xfrm>
            <a:off x="6096000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2970" name="Rectangle 62969">
            <a:extLst>
              <a:ext uri="{FF2B5EF4-FFF2-40B4-BE49-F238E27FC236}">
                <a16:creationId xmlns:a16="http://schemas.microsoft.com/office/drawing/2014/main" id="{7F19F3AA-BC56-DC65-6131-75FE0C7028BD}"/>
              </a:ext>
            </a:extLst>
          </p:cNvPr>
          <p:cNvSpPr/>
          <p:nvPr/>
        </p:nvSpPr>
        <p:spPr>
          <a:xfrm>
            <a:off x="6978893" y="3641867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079" name="Rectangle 63078">
            <a:extLst>
              <a:ext uri="{FF2B5EF4-FFF2-40B4-BE49-F238E27FC236}">
                <a16:creationId xmlns:a16="http://schemas.microsoft.com/office/drawing/2014/main" id="{4F429E83-C2D8-C50C-B71E-4C54BCCC180A}"/>
              </a:ext>
            </a:extLst>
          </p:cNvPr>
          <p:cNvSpPr/>
          <p:nvPr/>
        </p:nvSpPr>
        <p:spPr>
          <a:xfrm>
            <a:off x="6978893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189" name="Rectangle 63188">
            <a:extLst>
              <a:ext uri="{FF2B5EF4-FFF2-40B4-BE49-F238E27FC236}">
                <a16:creationId xmlns:a16="http://schemas.microsoft.com/office/drawing/2014/main" id="{55771B85-CDE9-1001-022F-09784C4B179E}"/>
              </a:ext>
            </a:extLst>
          </p:cNvPr>
          <p:cNvSpPr/>
          <p:nvPr/>
        </p:nvSpPr>
        <p:spPr>
          <a:xfrm>
            <a:off x="7861786" y="3435766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300" name="Rectangle 63299">
            <a:extLst>
              <a:ext uri="{FF2B5EF4-FFF2-40B4-BE49-F238E27FC236}">
                <a16:creationId xmlns:a16="http://schemas.microsoft.com/office/drawing/2014/main" id="{0C151412-B585-4363-EC87-C6CB05156B91}"/>
              </a:ext>
            </a:extLst>
          </p:cNvPr>
          <p:cNvSpPr/>
          <p:nvPr/>
        </p:nvSpPr>
        <p:spPr>
          <a:xfrm>
            <a:off x="7861786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412" name="Rectangle 63411">
            <a:extLst>
              <a:ext uri="{FF2B5EF4-FFF2-40B4-BE49-F238E27FC236}">
                <a16:creationId xmlns:a16="http://schemas.microsoft.com/office/drawing/2014/main" id="{79B67329-9943-96E2-4F2A-4163FDA77B37}"/>
              </a:ext>
            </a:extLst>
          </p:cNvPr>
          <p:cNvSpPr/>
          <p:nvPr/>
        </p:nvSpPr>
        <p:spPr>
          <a:xfrm>
            <a:off x="8744680" y="3306953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525" name="Rectangle 63524">
            <a:extLst>
              <a:ext uri="{FF2B5EF4-FFF2-40B4-BE49-F238E27FC236}">
                <a16:creationId xmlns:a16="http://schemas.microsoft.com/office/drawing/2014/main" id="{04A44A13-42A8-9899-D313-031ABAE8C989}"/>
              </a:ext>
            </a:extLst>
          </p:cNvPr>
          <p:cNvSpPr/>
          <p:nvPr/>
        </p:nvSpPr>
        <p:spPr>
          <a:xfrm>
            <a:off x="8744680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639" name="Rectangle 63638">
            <a:extLst>
              <a:ext uri="{FF2B5EF4-FFF2-40B4-BE49-F238E27FC236}">
                <a16:creationId xmlns:a16="http://schemas.microsoft.com/office/drawing/2014/main" id="{936F5DB9-F916-C05B-B8D8-BD15EFE63EC4}"/>
              </a:ext>
            </a:extLst>
          </p:cNvPr>
          <p:cNvSpPr/>
          <p:nvPr/>
        </p:nvSpPr>
        <p:spPr>
          <a:xfrm>
            <a:off x="9627573" y="3100851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754" name="Rectangle 63753">
            <a:extLst>
              <a:ext uri="{FF2B5EF4-FFF2-40B4-BE49-F238E27FC236}">
                <a16:creationId xmlns:a16="http://schemas.microsoft.com/office/drawing/2014/main" id="{F5795B3F-3342-A84B-AE86-543A48A190F5}"/>
              </a:ext>
            </a:extLst>
          </p:cNvPr>
          <p:cNvSpPr/>
          <p:nvPr/>
        </p:nvSpPr>
        <p:spPr>
          <a:xfrm>
            <a:off x="9627573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870" name="Rectangle 63869">
            <a:extLst>
              <a:ext uri="{FF2B5EF4-FFF2-40B4-BE49-F238E27FC236}">
                <a16:creationId xmlns:a16="http://schemas.microsoft.com/office/drawing/2014/main" id="{67E769F9-D85A-14E1-E35D-2BDB6D55A617}"/>
              </a:ext>
            </a:extLst>
          </p:cNvPr>
          <p:cNvSpPr/>
          <p:nvPr/>
        </p:nvSpPr>
        <p:spPr>
          <a:xfrm>
            <a:off x="10510466" y="2456785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3987" name="Rectangle 63986">
            <a:extLst>
              <a:ext uri="{FF2B5EF4-FFF2-40B4-BE49-F238E27FC236}">
                <a16:creationId xmlns:a16="http://schemas.microsoft.com/office/drawing/2014/main" id="{1815C525-2FCD-0F77-97C1-513E8B7CF568}"/>
              </a:ext>
            </a:extLst>
          </p:cNvPr>
          <p:cNvSpPr/>
          <p:nvPr/>
        </p:nvSpPr>
        <p:spPr>
          <a:xfrm>
            <a:off x="10510466" y="5330000"/>
            <a:ext cx="882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4105" name="Rectangle 64104">
            <a:extLst>
              <a:ext uri="{FF2B5EF4-FFF2-40B4-BE49-F238E27FC236}">
                <a16:creationId xmlns:a16="http://schemas.microsoft.com/office/drawing/2014/main" id="{4AE57291-B42A-A756-51A7-819C27856DD1}"/>
              </a:ext>
            </a:extLst>
          </p:cNvPr>
          <p:cNvSpPr/>
          <p:nvPr/>
        </p:nvSpPr>
        <p:spPr>
          <a:xfrm>
            <a:off x="798640" y="1800000"/>
            <a:ext cx="6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614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24" name="Rectangle 64223">
            <a:extLst>
              <a:ext uri="{FF2B5EF4-FFF2-40B4-BE49-F238E27FC236}">
                <a16:creationId xmlns:a16="http://schemas.microsoft.com/office/drawing/2014/main" id="{F158AB00-6570-B5F3-686A-D6D6BCF003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545">
              <a:alpha val="78000"/>
            </a:srgbClr>
          </a:solidFill>
          <a:ln w="3175">
            <a:solidFill>
              <a:srgbClr val="0B2545">
                <a:alpha val="78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344" name="Rectangle 64343">
            <a:extLst>
              <a:ext uri="{FF2B5EF4-FFF2-40B4-BE49-F238E27FC236}">
                <a16:creationId xmlns:a16="http://schemas.microsoft.com/office/drawing/2014/main" id="{276EFFD6-72FF-7BEF-0375-A115B3079116}"/>
              </a:ext>
            </a:extLst>
          </p:cNvPr>
          <p:cNvSpPr/>
          <p:nvPr/>
        </p:nvSpPr>
        <p:spPr>
          <a:xfrm>
            <a:off x="748640" y="1500000"/>
            <a:ext cx="3000000" cy="1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9600" b="1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03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4465" name="Rectangle 64464">
            <a:extLst>
              <a:ext uri="{FF2B5EF4-FFF2-40B4-BE49-F238E27FC236}">
                <a16:creationId xmlns:a16="http://schemas.microsoft.com/office/drawing/2014/main" id="{B3F4A413-2F0C-69D3-E24F-D62E318B251D}"/>
              </a:ext>
            </a:extLst>
          </p:cNvPr>
          <p:cNvSpPr/>
          <p:nvPr/>
        </p:nvSpPr>
        <p:spPr>
          <a:xfrm>
            <a:off x="748640" y="3050000"/>
            <a:ext cx="9000000" cy="8432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セクションタイトル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4587" name="Rectangle 64586">
            <a:extLst>
              <a:ext uri="{FF2B5EF4-FFF2-40B4-BE49-F238E27FC236}">
                <a16:creationId xmlns:a16="http://schemas.microsoft.com/office/drawing/2014/main" id="{5F044F42-0F37-ACBB-15E1-9C82F2851952}"/>
              </a:ext>
            </a:extLst>
          </p:cNvPr>
          <p:cNvSpPr/>
          <p:nvPr/>
        </p:nvSpPr>
        <p:spPr>
          <a:xfrm>
            <a:off x="748640" y="3850000"/>
            <a:ext cx="90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セクションの概要を1行で入力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4710" name="Rectangle 64709">
            <a:extLst>
              <a:ext uri="{FF2B5EF4-FFF2-40B4-BE49-F238E27FC236}">
                <a16:creationId xmlns:a16="http://schemas.microsoft.com/office/drawing/2014/main" id="{121C4479-98BB-C47E-6677-89CCAD9E064D}"/>
              </a:ext>
            </a:extLst>
          </p:cNvPr>
          <p:cNvSpPr/>
          <p:nvPr/>
        </p:nvSpPr>
        <p:spPr>
          <a:xfrm>
            <a:off x="748640" y="4700000"/>
            <a:ext cx="10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／ 項目 ／ 項目 ／ 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4834" name="Rectangle 64833">
            <a:extLst>
              <a:ext uri="{FF2B5EF4-FFF2-40B4-BE49-F238E27FC236}">
                <a16:creationId xmlns:a16="http://schemas.microsoft.com/office/drawing/2014/main" id="{9F5F4F0C-18AD-C269-D677-6614C8A87315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34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7193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59" name="Rectangle 64958">
            <a:extLst>
              <a:ext uri="{FF2B5EF4-FFF2-40B4-BE49-F238E27FC236}">
                <a16:creationId xmlns:a16="http://schemas.microsoft.com/office/drawing/2014/main" id="{3FAAF5C9-0380-2027-7776-55B3672CD4A4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TABLE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5085" name="Rectangle 65084">
            <a:extLst>
              <a:ext uri="{FF2B5EF4-FFF2-40B4-BE49-F238E27FC236}">
                <a16:creationId xmlns:a16="http://schemas.microsoft.com/office/drawing/2014/main" id="{AC06C3F9-3D25-A7CC-90AF-25C5275DB704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5212" name="Rectangle 65211">
            <a:extLst>
              <a:ext uri="{FF2B5EF4-FFF2-40B4-BE49-F238E27FC236}">
                <a16:creationId xmlns:a16="http://schemas.microsoft.com/office/drawing/2014/main" id="{CC2C2D41-B727-70AF-80B0-767FED157D59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5340" name="Rectangle 65339">
            <a:extLst>
              <a:ext uri="{FF2B5EF4-FFF2-40B4-BE49-F238E27FC236}">
                <a16:creationId xmlns:a16="http://schemas.microsoft.com/office/drawing/2014/main" id="{52C21A8B-3660-262E-2C28-68FF80F911C7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5469" name="Rectangle 65468">
            <a:extLst>
              <a:ext uri="{FF2B5EF4-FFF2-40B4-BE49-F238E27FC236}">
                <a16:creationId xmlns:a16="http://schemas.microsoft.com/office/drawing/2014/main" id="{09206948-2B68-472B-64EF-1EE0E0AE8AC6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35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5600" name="Rectangle 65599">
            <a:extLst>
              <a:ext uri="{FF2B5EF4-FFF2-40B4-BE49-F238E27FC236}">
                <a16:creationId xmlns:a16="http://schemas.microsoft.com/office/drawing/2014/main" id="{CBF210C8-ADAE-18D0-54D3-8556BDF7CEAE}"/>
              </a:ext>
            </a:extLst>
          </p:cNvPr>
          <p:cNvSpPr/>
          <p:nvPr/>
        </p:nvSpPr>
        <p:spPr>
          <a:xfrm>
            <a:off x="548640" y="4650000"/>
            <a:ext cx="1109472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575CE83-EC67-4927-BE73-406D0C261B2D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1650000"/>
          <a:ext cx="8128000" cy="1676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56406170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5110756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4045257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77723986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0484790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0584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+XX%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807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+XX%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079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+XX%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59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合計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+XX%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623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29156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32" name="Rectangle 65731">
            <a:extLst>
              <a:ext uri="{FF2B5EF4-FFF2-40B4-BE49-F238E27FC236}">
                <a16:creationId xmlns:a16="http://schemas.microsoft.com/office/drawing/2014/main" id="{2F837ADD-4DC2-1D44-41A4-76B8BB96CE31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FEATURE COMPARISON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5865" name="Rectangle 65864">
            <a:extLst>
              <a:ext uri="{FF2B5EF4-FFF2-40B4-BE49-F238E27FC236}">
                <a16:creationId xmlns:a16="http://schemas.microsoft.com/office/drawing/2014/main" id="{83764A92-CB66-02CE-0542-C86ADBCF6AA9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5999" name="Rectangle 65998">
            <a:extLst>
              <a:ext uri="{FF2B5EF4-FFF2-40B4-BE49-F238E27FC236}">
                <a16:creationId xmlns:a16="http://schemas.microsoft.com/office/drawing/2014/main" id="{63F85592-E8B6-7E86-7701-51E12700189E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6134" name="Rectangle 66133">
            <a:extLst>
              <a:ext uri="{FF2B5EF4-FFF2-40B4-BE49-F238E27FC236}">
                <a16:creationId xmlns:a16="http://schemas.microsoft.com/office/drawing/2014/main" id="{F8782F7E-F27A-62C7-06D0-06D0539A7665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36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6271" name="Rectangle 66270">
            <a:extLst>
              <a:ext uri="{FF2B5EF4-FFF2-40B4-BE49-F238E27FC236}">
                <a16:creationId xmlns:a16="http://schemas.microsoft.com/office/drawing/2014/main" id="{84640D9D-EFF7-11B9-2BF8-BD94AC492D46}"/>
              </a:ext>
            </a:extLst>
          </p:cNvPr>
          <p:cNvSpPr/>
          <p:nvPr/>
        </p:nvSpPr>
        <p:spPr>
          <a:xfrm>
            <a:off x="548640" y="5450000"/>
            <a:ext cx="1109472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✓＝対応　—＝非対応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314" name="Rectangle 142313">
            <a:extLst>
              <a:ext uri="{FF2B5EF4-FFF2-40B4-BE49-F238E27FC236}">
                <a16:creationId xmlns:a16="http://schemas.microsoft.com/office/drawing/2014/main" id="{A1342BF1-6876-6E6B-A87A-F8F4739005AC}"/>
              </a:ext>
            </a:extLst>
          </p:cNvPr>
          <p:cNvSpPr/>
          <p:nvPr/>
        </p:nvSpPr>
        <p:spPr>
          <a:xfrm>
            <a:off x="8976640" y="1650000"/>
            <a:ext cx="2666720" cy="30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316" name="Rectangle 142315">
            <a:extLst>
              <a:ext uri="{FF2B5EF4-FFF2-40B4-BE49-F238E27FC236}">
                <a16:creationId xmlns:a16="http://schemas.microsoft.com/office/drawing/2014/main" id="{83C3C5A4-FCED-E4F8-DE8C-84B8DC5FC420}"/>
              </a:ext>
            </a:extLst>
          </p:cNvPr>
          <p:cNvSpPr/>
          <p:nvPr/>
        </p:nvSpPr>
        <p:spPr>
          <a:xfrm>
            <a:off x="9176640" y="1900000"/>
            <a:ext cx="2266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ポイント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319" name="Rectangle 142318">
            <a:extLst>
              <a:ext uri="{FF2B5EF4-FFF2-40B4-BE49-F238E27FC236}">
                <a16:creationId xmlns:a16="http://schemas.microsoft.com/office/drawing/2014/main" id="{EC71710D-6B20-1FA7-7CBD-C3E0DD976A07}"/>
              </a:ext>
            </a:extLst>
          </p:cNvPr>
          <p:cNvSpPr/>
          <p:nvPr/>
        </p:nvSpPr>
        <p:spPr>
          <a:xfrm>
            <a:off x="9176640" y="2350000"/>
            <a:ext cx="2266720" cy="1239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263735C-09CA-48E5-BC60-111D332803F6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1650000"/>
          <a:ext cx="8128000" cy="2346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1407281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903468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757181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303986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当社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A社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B社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0708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120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88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717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393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8291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431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337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09" name="Rectangle 66408">
            <a:extLst>
              <a:ext uri="{FF2B5EF4-FFF2-40B4-BE49-F238E27FC236}">
                <a16:creationId xmlns:a16="http://schemas.microsoft.com/office/drawing/2014/main" id="{5FBFE0F6-5E11-A08A-9560-69FDBFC4B724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SCHEDULE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6548" name="Rectangle 66547">
            <a:extLst>
              <a:ext uri="{FF2B5EF4-FFF2-40B4-BE49-F238E27FC236}">
                <a16:creationId xmlns:a16="http://schemas.microsoft.com/office/drawing/2014/main" id="{E453FB96-FD7C-B5E3-0275-E8FE45117ADB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6688" name="Rectangle 66687">
            <a:extLst>
              <a:ext uri="{FF2B5EF4-FFF2-40B4-BE49-F238E27FC236}">
                <a16:creationId xmlns:a16="http://schemas.microsoft.com/office/drawing/2014/main" id="{2E0740D1-4EFC-B386-8ECE-7C0265C71CF5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6829" name="Rectangle 66828">
            <a:extLst>
              <a:ext uri="{FF2B5EF4-FFF2-40B4-BE49-F238E27FC236}">
                <a16:creationId xmlns:a16="http://schemas.microsoft.com/office/drawing/2014/main" id="{BE7C3CFF-7C51-8EEE-F91B-E6381AC806AB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37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323" name="Rectangle 142322">
            <a:extLst>
              <a:ext uri="{FF2B5EF4-FFF2-40B4-BE49-F238E27FC236}">
                <a16:creationId xmlns:a16="http://schemas.microsoft.com/office/drawing/2014/main" id="{5CAD12B6-8732-D514-BCA7-BABF2EE1DCE3}"/>
              </a:ext>
            </a:extLst>
          </p:cNvPr>
          <p:cNvSpPr/>
          <p:nvPr/>
        </p:nvSpPr>
        <p:spPr>
          <a:xfrm>
            <a:off x="8976640" y="1650000"/>
            <a:ext cx="2666720" cy="30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328" name="Rectangle 142327">
            <a:extLst>
              <a:ext uri="{FF2B5EF4-FFF2-40B4-BE49-F238E27FC236}">
                <a16:creationId xmlns:a16="http://schemas.microsoft.com/office/drawing/2014/main" id="{6A2A85AC-6A1D-54F2-036F-56471B8F48B3}"/>
              </a:ext>
            </a:extLst>
          </p:cNvPr>
          <p:cNvSpPr/>
          <p:nvPr/>
        </p:nvSpPr>
        <p:spPr>
          <a:xfrm>
            <a:off x="9176640" y="1900000"/>
            <a:ext cx="2266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期間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334" name="Rectangle 142333">
            <a:extLst>
              <a:ext uri="{FF2B5EF4-FFF2-40B4-BE49-F238E27FC236}">
                <a16:creationId xmlns:a16="http://schemas.microsoft.com/office/drawing/2014/main" id="{E47A5901-CA8F-AD14-375F-291B01386604}"/>
              </a:ext>
            </a:extLst>
          </p:cNvPr>
          <p:cNvSpPr/>
          <p:nvPr/>
        </p:nvSpPr>
        <p:spPr>
          <a:xfrm>
            <a:off x="9176640" y="2350000"/>
            <a:ext cx="2266720" cy="7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XXか月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341" name="Rectangle 142340">
            <a:extLst>
              <a:ext uri="{FF2B5EF4-FFF2-40B4-BE49-F238E27FC236}">
                <a16:creationId xmlns:a16="http://schemas.microsoft.com/office/drawing/2014/main" id="{123C7D2B-27E5-7847-7EA9-DA60C29325EA}"/>
              </a:ext>
            </a:extLst>
          </p:cNvPr>
          <p:cNvSpPr/>
          <p:nvPr/>
        </p:nvSpPr>
        <p:spPr>
          <a:xfrm>
            <a:off x="9176640" y="3200000"/>
            <a:ext cx="226672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9E6CC76-4D81-4D86-ACFA-8FA638918C38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1650000"/>
          <a:ext cx="8128000" cy="1828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20503469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1163185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962314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2305310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6170421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0653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1728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XX〜XX月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128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XX〜XX月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38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631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XX月〜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360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5718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72" name="Rectangle 66971">
            <a:extLst>
              <a:ext uri="{FF2B5EF4-FFF2-40B4-BE49-F238E27FC236}">
                <a16:creationId xmlns:a16="http://schemas.microsoft.com/office/drawing/2014/main" id="{669B9938-8E5E-98A0-C23B-D2FFAD5BD877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RACI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7116" name="Rectangle 67115">
            <a:extLst>
              <a:ext uri="{FF2B5EF4-FFF2-40B4-BE49-F238E27FC236}">
                <a16:creationId xmlns:a16="http://schemas.microsoft.com/office/drawing/2014/main" id="{8C6A77E6-3295-B3CA-913F-27F160D51988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7261" name="Rectangle 67260">
            <a:extLst>
              <a:ext uri="{FF2B5EF4-FFF2-40B4-BE49-F238E27FC236}">
                <a16:creationId xmlns:a16="http://schemas.microsoft.com/office/drawing/2014/main" id="{0011C75E-A0EF-BC90-FE51-1865D9D3EACB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7407" name="Rectangle 67406">
            <a:extLst>
              <a:ext uri="{FF2B5EF4-FFF2-40B4-BE49-F238E27FC236}">
                <a16:creationId xmlns:a16="http://schemas.microsoft.com/office/drawing/2014/main" id="{6198A96E-F318-19A9-1813-3F89E8AF0085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38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7555" name="Rectangle 67554">
            <a:extLst>
              <a:ext uri="{FF2B5EF4-FFF2-40B4-BE49-F238E27FC236}">
                <a16:creationId xmlns:a16="http://schemas.microsoft.com/office/drawing/2014/main" id="{31679FA2-8A63-0E62-6CFF-714097F44F5A}"/>
              </a:ext>
            </a:extLst>
          </p:cNvPr>
          <p:cNvSpPr/>
          <p:nvPr/>
        </p:nvSpPr>
        <p:spPr>
          <a:xfrm>
            <a:off x="548640" y="5150000"/>
            <a:ext cx="1109472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349" name="Rectangle 142348">
            <a:extLst>
              <a:ext uri="{FF2B5EF4-FFF2-40B4-BE49-F238E27FC236}">
                <a16:creationId xmlns:a16="http://schemas.microsoft.com/office/drawing/2014/main" id="{0E161BAE-6C4D-64B3-E8E1-CB7AE42DF437}"/>
              </a:ext>
            </a:extLst>
          </p:cNvPr>
          <p:cNvSpPr/>
          <p:nvPr/>
        </p:nvSpPr>
        <p:spPr>
          <a:xfrm>
            <a:off x="8976640" y="1650000"/>
            <a:ext cx="2666720" cy="30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358" name="Rectangle 142357">
            <a:extLst>
              <a:ext uri="{FF2B5EF4-FFF2-40B4-BE49-F238E27FC236}">
                <a16:creationId xmlns:a16="http://schemas.microsoft.com/office/drawing/2014/main" id="{0C7F6154-215B-D046-F167-2EF051EEF368}"/>
              </a:ext>
            </a:extLst>
          </p:cNvPr>
          <p:cNvSpPr/>
          <p:nvPr/>
        </p:nvSpPr>
        <p:spPr>
          <a:xfrm>
            <a:off x="9176640" y="1900000"/>
            <a:ext cx="2266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368" name="Rectangle 142367">
            <a:extLst>
              <a:ext uri="{FF2B5EF4-FFF2-40B4-BE49-F238E27FC236}">
                <a16:creationId xmlns:a16="http://schemas.microsoft.com/office/drawing/2014/main" id="{7A939696-2206-688B-A32B-AB2F3E4529E6}"/>
              </a:ext>
            </a:extLst>
          </p:cNvPr>
          <p:cNvSpPr/>
          <p:nvPr/>
        </p:nvSpPr>
        <p:spPr>
          <a:xfrm>
            <a:off x="9176640" y="2350000"/>
            <a:ext cx="2266720" cy="975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AE7B2D3-43DB-4CC1-8F8C-76FF43900714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1650000"/>
          <a:ext cx="8128000" cy="201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58018822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3163847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50291404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66540004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755715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291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8027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4838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6920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016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R/A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653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9538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04" name="Rectangle 67703">
            <a:extLst>
              <a:ext uri="{FF2B5EF4-FFF2-40B4-BE49-F238E27FC236}">
                <a16:creationId xmlns:a16="http://schemas.microsoft.com/office/drawing/2014/main" id="{DE70470D-7DFB-95D5-2551-13758F12AC0C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KPI TRACKING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7854" name="Rectangle 67853">
            <a:extLst>
              <a:ext uri="{FF2B5EF4-FFF2-40B4-BE49-F238E27FC236}">
                <a16:creationId xmlns:a16="http://schemas.microsoft.com/office/drawing/2014/main" id="{D4E29BBC-8C35-240C-C319-42E987F0E9E8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8005" name="Rectangle 68004">
            <a:extLst>
              <a:ext uri="{FF2B5EF4-FFF2-40B4-BE49-F238E27FC236}">
                <a16:creationId xmlns:a16="http://schemas.microsoft.com/office/drawing/2014/main" id="{19848B0C-87E1-E0F8-0E55-5B5AA90F0D0B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8157" name="Rectangle 68156">
            <a:extLst>
              <a:ext uri="{FF2B5EF4-FFF2-40B4-BE49-F238E27FC236}">
                <a16:creationId xmlns:a16="http://schemas.microsoft.com/office/drawing/2014/main" id="{737D4387-F890-1C60-0B21-DEF6254D5D8B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8310" name="Rectangle 68309">
            <a:extLst>
              <a:ext uri="{FF2B5EF4-FFF2-40B4-BE49-F238E27FC236}">
                <a16:creationId xmlns:a16="http://schemas.microsoft.com/office/drawing/2014/main" id="{06C8842D-CA45-89BA-78D2-73FE5D313FC7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39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8465" name="Rectangle 68464">
            <a:extLst>
              <a:ext uri="{FF2B5EF4-FFF2-40B4-BE49-F238E27FC236}">
                <a16:creationId xmlns:a16="http://schemas.microsoft.com/office/drawing/2014/main" id="{30BC4F53-AACE-E303-9BB1-1215FB441F7E}"/>
              </a:ext>
            </a:extLst>
          </p:cNvPr>
          <p:cNvSpPr/>
          <p:nvPr/>
        </p:nvSpPr>
        <p:spPr>
          <a:xfrm>
            <a:off x="548640" y="4900000"/>
            <a:ext cx="11094720" cy="8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621" name="Rectangle 68620">
            <a:extLst>
              <a:ext uri="{FF2B5EF4-FFF2-40B4-BE49-F238E27FC236}">
                <a16:creationId xmlns:a16="http://schemas.microsoft.com/office/drawing/2014/main" id="{EFAAA21A-39BA-2F50-F8E9-AF25AACE3F49}"/>
              </a:ext>
            </a:extLst>
          </p:cNvPr>
          <p:cNvSpPr/>
          <p:nvPr/>
        </p:nvSpPr>
        <p:spPr>
          <a:xfrm>
            <a:off x="798640" y="4900000"/>
            <a:ext cx="1059472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3C2008C-4991-43B0-9C4F-7E58E4449F15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1650000"/>
          <a:ext cx="8128000" cy="1676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28092397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70065624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0161580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2212147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5319535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683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XX億円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XX億円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達成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024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達成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848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XX件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XX件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要対策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7895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達成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017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28082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78" name="Rectangle 68777">
            <a:extLst>
              <a:ext uri="{FF2B5EF4-FFF2-40B4-BE49-F238E27FC236}">
                <a16:creationId xmlns:a16="http://schemas.microsoft.com/office/drawing/2014/main" id="{920C3499-0DB8-5852-7DEC-27478105618D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BUDGET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8936" name="Rectangle 68935">
            <a:extLst>
              <a:ext uri="{FF2B5EF4-FFF2-40B4-BE49-F238E27FC236}">
                <a16:creationId xmlns:a16="http://schemas.microsoft.com/office/drawing/2014/main" id="{7CF1C132-0715-9161-85D7-64A1D393C83D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9095" name="Rectangle 69094">
            <a:extLst>
              <a:ext uri="{FF2B5EF4-FFF2-40B4-BE49-F238E27FC236}">
                <a16:creationId xmlns:a16="http://schemas.microsoft.com/office/drawing/2014/main" id="{4DE25EBA-17B8-1C9A-E6CC-4EDEF43D4725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9255" name="Rectangle 69254">
            <a:extLst>
              <a:ext uri="{FF2B5EF4-FFF2-40B4-BE49-F238E27FC236}">
                <a16:creationId xmlns:a16="http://schemas.microsoft.com/office/drawing/2014/main" id="{3B85BA02-829C-AC36-048A-1438988BF3CB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9416" name="Rectangle 69415">
            <a:extLst>
              <a:ext uri="{FF2B5EF4-FFF2-40B4-BE49-F238E27FC236}">
                <a16:creationId xmlns:a16="http://schemas.microsoft.com/office/drawing/2014/main" id="{3C9720F4-6D17-8FC6-6BB9-3CC4EDABF51F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40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9579" name="Rectangle 69578">
            <a:extLst>
              <a:ext uri="{FF2B5EF4-FFF2-40B4-BE49-F238E27FC236}">
                <a16:creationId xmlns:a16="http://schemas.microsoft.com/office/drawing/2014/main" id="{318B98ED-A089-6A8B-AFED-6092E7B6D721}"/>
              </a:ext>
            </a:extLst>
          </p:cNvPr>
          <p:cNvSpPr/>
          <p:nvPr/>
        </p:nvSpPr>
        <p:spPr>
          <a:xfrm>
            <a:off x="8976640" y="1650000"/>
            <a:ext cx="2666720" cy="17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743" name="Rectangle 69742">
            <a:extLst>
              <a:ext uri="{FF2B5EF4-FFF2-40B4-BE49-F238E27FC236}">
                <a16:creationId xmlns:a16="http://schemas.microsoft.com/office/drawing/2014/main" id="{F45E646A-56E5-0D9D-CD39-F145B2FE954C}"/>
              </a:ext>
            </a:extLst>
          </p:cNvPr>
          <p:cNvSpPr/>
          <p:nvPr/>
        </p:nvSpPr>
        <p:spPr>
          <a:xfrm>
            <a:off x="9076640" y="1935810"/>
            <a:ext cx="2466720" cy="714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XX億円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9908" name="Rectangle 69907">
            <a:extLst>
              <a:ext uri="{FF2B5EF4-FFF2-40B4-BE49-F238E27FC236}">
                <a16:creationId xmlns:a16="http://schemas.microsoft.com/office/drawing/2014/main" id="{E05775AE-B5AA-BC26-6557-47B8270E426B}"/>
              </a:ext>
            </a:extLst>
          </p:cNvPr>
          <p:cNvSpPr/>
          <p:nvPr/>
        </p:nvSpPr>
        <p:spPr>
          <a:xfrm>
            <a:off x="9076640" y="2650170"/>
            <a:ext cx="2466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0074" name="Rectangle 70073">
            <a:extLst>
              <a:ext uri="{FF2B5EF4-FFF2-40B4-BE49-F238E27FC236}">
                <a16:creationId xmlns:a16="http://schemas.microsoft.com/office/drawing/2014/main" id="{2AB8571B-DFB4-D0E8-8796-CDB7B5D9DF50}"/>
              </a:ext>
            </a:extLst>
          </p:cNvPr>
          <p:cNvSpPr/>
          <p:nvPr/>
        </p:nvSpPr>
        <p:spPr>
          <a:xfrm>
            <a:off x="8976640" y="3500000"/>
            <a:ext cx="2666720" cy="16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241" name="Rectangle 70240">
            <a:extLst>
              <a:ext uri="{FF2B5EF4-FFF2-40B4-BE49-F238E27FC236}">
                <a16:creationId xmlns:a16="http://schemas.microsoft.com/office/drawing/2014/main" id="{B37F8250-6CE0-A50B-3644-9B93F8EEF853}"/>
              </a:ext>
            </a:extLst>
          </p:cNvPr>
          <p:cNvSpPr/>
          <p:nvPr/>
        </p:nvSpPr>
        <p:spPr>
          <a:xfrm>
            <a:off x="9076640" y="3760810"/>
            <a:ext cx="2466720" cy="714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XX年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0409" name="Rectangle 70408">
            <a:extLst>
              <a:ext uri="{FF2B5EF4-FFF2-40B4-BE49-F238E27FC236}">
                <a16:creationId xmlns:a16="http://schemas.microsoft.com/office/drawing/2014/main" id="{B6FDA8F8-4960-922C-53D5-B15CB5D835FE}"/>
              </a:ext>
            </a:extLst>
          </p:cNvPr>
          <p:cNvSpPr/>
          <p:nvPr/>
        </p:nvSpPr>
        <p:spPr>
          <a:xfrm>
            <a:off x="9076640" y="4475170"/>
            <a:ext cx="2466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10343C1-9E61-4D6C-B4CA-F500FD190486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1650000"/>
          <a:ext cx="8127999" cy="2133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98687829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6561358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1647267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877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2144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801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870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1261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388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合計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571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676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78" name="Rectangle 70577">
            <a:extLst>
              <a:ext uri="{FF2B5EF4-FFF2-40B4-BE49-F238E27FC236}">
                <a16:creationId xmlns:a16="http://schemas.microsoft.com/office/drawing/2014/main" id="{383B9792-D7BA-F45F-D110-F20DF5044426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RISK REGISTER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0748" name="Rectangle 70747">
            <a:extLst>
              <a:ext uri="{FF2B5EF4-FFF2-40B4-BE49-F238E27FC236}">
                <a16:creationId xmlns:a16="http://schemas.microsoft.com/office/drawing/2014/main" id="{3CF8A077-BC5D-ED47-9CED-AB5F7DA6D0B3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0919" name="Rectangle 70918">
            <a:extLst>
              <a:ext uri="{FF2B5EF4-FFF2-40B4-BE49-F238E27FC236}">
                <a16:creationId xmlns:a16="http://schemas.microsoft.com/office/drawing/2014/main" id="{36F5203F-E29A-E6AF-3C03-A80A91827914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091" name="Rectangle 71090">
            <a:extLst>
              <a:ext uri="{FF2B5EF4-FFF2-40B4-BE49-F238E27FC236}">
                <a16:creationId xmlns:a16="http://schemas.microsoft.com/office/drawing/2014/main" id="{55970A97-8CCE-3A2C-E4C9-F6B5E8A000A6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41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379" name="Rectangle 142378">
            <a:extLst>
              <a:ext uri="{FF2B5EF4-FFF2-40B4-BE49-F238E27FC236}">
                <a16:creationId xmlns:a16="http://schemas.microsoft.com/office/drawing/2014/main" id="{3D052FB5-8CD4-5095-A302-3AC09D5AC165}"/>
              </a:ext>
            </a:extLst>
          </p:cNvPr>
          <p:cNvSpPr/>
          <p:nvPr/>
        </p:nvSpPr>
        <p:spPr>
          <a:xfrm>
            <a:off x="8976640" y="1650000"/>
            <a:ext cx="2666720" cy="30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391" name="Rectangle 142390">
            <a:extLst>
              <a:ext uri="{FF2B5EF4-FFF2-40B4-BE49-F238E27FC236}">
                <a16:creationId xmlns:a16="http://schemas.microsoft.com/office/drawing/2014/main" id="{DA21C3FA-85AE-A0D3-B546-15B93B19355B}"/>
              </a:ext>
            </a:extLst>
          </p:cNvPr>
          <p:cNvSpPr/>
          <p:nvPr/>
        </p:nvSpPr>
        <p:spPr>
          <a:xfrm>
            <a:off x="9176640" y="1900000"/>
            <a:ext cx="2266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最優先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404" name="Rectangle 142403">
            <a:extLst>
              <a:ext uri="{FF2B5EF4-FFF2-40B4-BE49-F238E27FC236}">
                <a16:creationId xmlns:a16="http://schemas.microsoft.com/office/drawing/2014/main" id="{F1B699D7-DF1B-83A0-32E6-A980337C402F}"/>
              </a:ext>
            </a:extLst>
          </p:cNvPr>
          <p:cNvSpPr/>
          <p:nvPr/>
        </p:nvSpPr>
        <p:spPr>
          <a:xfrm>
            <a:off x="9176640" y="2350000"/>
            <a:ext cx="2266720" cy="975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064092-B6E8-4F74-B988-9D47FA63C1EF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1650000"/>
          <a:ext cx="8128000" cy="1828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75253797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71753515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4692074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4699154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207784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0045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高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高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6227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921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低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496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高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170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高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低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058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1387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93" name="Rectangle 71092">
            <a:extLst>
              <a:ext uri="{FF2B5EF4-FFF2-40B4-BE49-F238E27FC236}">
                <a16:creationId xmlns:a16="http://schemas.microsoft.com/office/drawing/2014/main" id="{9852869B-DB68-BA2B-33B8-4BBAF8D5A3D6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SPECIFICATIONS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095" name="Rectangle 71094">
            <a:extLst>
              <a:ext uri="{FF2B5EF4-FFF2-40B4-BE49-F238E27FC236}">
                <a16:creationId xmlns:a16="http://schemas.microsoft.com/office/drawing/2014/main" id="{8EF9AED8-5774-F038-1BFA-D4F306CEF0E7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098" name="Rectangle 71097">
            <a:extLst>
              <a:ext uri="{FF2B5EF4-FFF2-40B4-BE49-F238E27FC236}">
                <a16:creationId xmlns:a16="http://schemas.microsoft.com/office/drawing/2014/main" id="{07098D7D-17B7-CFAA-8A4B-CA2990E30D6F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102" name="Rectangle 71101">
            <a:extLst>
              <a:ext uri="{FF2B5EF4-FFF2-40B4-BE49-F238E27FC236}">
                <a16:creationId xmlns:a16="http://schemas.microsoft.com/office/drawing/2014/main" id="{E32742B6-9B1F-EF3B-E2FA-6CB0679E556B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42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747" name="Rectangle 142746">
            <a:extLst>
              <a:ext uri="{FF2B5EF4-FFF2-40B4-BE49-F238E27FC236}">
                <a16:creationId xmlns:a16="http://schemas.microsoft.com/office/drawing/2014/main" id="{EF22ADBB-DA0A-9DF0-2097-9E964B6D9FBA}"/>
              </a:ext>
            </a:extLst>
          </p:cNvPr>
          <p:cNvSpPr/>
          <p:nvPr/>
        </p:nvSpPr>
        <p:spPr>
          <a:xfrm>
            <a:off x="8976640" y="1650000"/>
            <a:ext cx="2666720" cy="4150000"/>
          </a:xfrm>
          <a:prstGeom prst="rect">
            <a:avLst/>
          </a:prstGeom>
          <a:solidFill>
            <a:srgbClr val="DCE8F7"/>
          </a:solidFill>
          <a:ln w="12700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説明用画像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9B6E13-7A80-40E2-9534-94D10845442D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1650000"/>
          <a:ext cx="8128000" cy="2346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6409031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7598743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6529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最大 XX kg/時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99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 m × XX 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207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 kW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81087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339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XXか月ごと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618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受注後 XXか月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80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4240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08" name="Rectangle 71107">
            <a:extLst>
              <a:ext uri="{FF2B5EF4-FFF2-40B4-BE49-F238E27FC236}">
                <a16:creationId xmlns:a16="http://schemas.microsoft.com/office/drawing/2014/main" id="{B9B263F9-21FA-80B7-5A0C-34B02E36CA64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MEETING AGENDA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115" name="Rectangle 71114">
            <a:extLst>
              <a:ext uri="{FF2B5EF4-FFF2-40B4-BE49-F238E27FC236}">
                <a16:creationId xmlns:a16="http://schemas.microsoft.com/office/drawing/2014/main" id="{A2B8E75D-E8AE-41D0-D5B3-65B4A2A199B4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123" name="Rectangle 71122">
            <a:extLst>
              <a:ext uri="{FF2B5EF4-FFF2-40B4-BE49-F238E27FC236}">
                <a16:creationId xmlns:a16="http://schemas.microsoft.com/office/drawing/2014/main" id="{98BD63B7-1571-90AB-F7CD-8416757542B5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132" name="Rectangle 71131">
            <a:extLst>
              <a:ext uri="{FF2B5EF4-FFF2-40B4-BE49-F238E27FC236}">
                <a16:creationId xmlns:a16="http://schemas.microsoft.com/office/drawing/2014/main" id="{345919A0-1EBC-1C43-B466-1E8410B19D94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43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419" name="Rectangle 142418">
            <a:extLst>
              <a:ext uri="{FF2B5EF4-FFF2-40B4-BE49-F238E27FC236}">
                <a16:creationId xmlns:a16="http://schemas.microsoft.com/office/drawing/2014/main" id="{F8592E35-63B6-A4B8-8985-62AC45E531D8}"/>
              </a:ext>
            </a:extLst>
          </p:cNvPr>
          <p:cNvSpPr/>
          <p:nvPr/>
        </p:nvSpPr>
        <p:spPr>
          <a:xfrm>
            <a:off x="8976640" y="1650000"/>
            <a:ext cx="2666720" cy="30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435" name="Rectangle 142434">
            <a:extLst>
              <a:ext uri="{FF2B5EF4-FFF2-40B4-BE49-F238E27FC236}">
                <a16:creationId xmlns:a16="http://schemas.microsoft.com/office/drawing/2014/main" id="{2743C67A-86AF-DEBC-6BA3-AB28FDA43401}"/>
              </a:ext>
            </a:extLst>
          </p:cNvPr>
          <p:cNvSpPr/>
          <p:nvPr/>
        </p:nvSpPr>
        <p:spPr>
          <a:xfrm>
            <a:off x="9176640" y="1900000"/>
            <a:ext cx="2266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452" name="Rectangle 142451">
            <a:extLst>
              <a:ext uri="{FF2B5EF4-FFF2-40B4-BE49-F238E27FC236}">
                <a16:creationId xmlns:a16="http://schemas.microsoft.com/office/drawing/2014/main" id="{18586C94-32BB-F2CD-D21D-577D5B0EE1FC}"/>
              </a:ext>
            </a:extLst>
          </p:cNvPr>
          <p:cNvSpPr/>
          <p:nvPr/>
        </p:nvSpPr>
        <p:spPr>
          <a:xfrm>
            <a:off x="9176640" y="2350000"/>
            <a:ext cx="2266720" cy="975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1. 見出しを入力
2. 見出しを入力
3. 見出しを入力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EA3B3D3-2A09-4654-8189-DE2444698B00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1650000"/>
          <a:ext cx="8128000" cy="201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9787158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9081846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90408938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405300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見出し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023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1469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2709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823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1609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テキスト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085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03397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43" name="Rectangle 71142">
            <a:extLst>
              <a:ext uri="{FF2B5EF4-FFF2-40B4-BE49-F238E27FC236}">
                <a16:creationId xmlns:a16="http://schemas.microsoft.com/office/drawing/2014/main" id="{58A67AF8-326E-917F-A24F-A393BCAFBD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545">
              <a:alpha val="78000"/>
            </a:srgbClr>
          </a:solidFill>
          <a:ln w="3175">
            <a:solidFill>
              <a:srgbClr val="0B2545">
                <a:alpha val="78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155" name="Rectangle 71154">
            <a:extLst>
              <a:ext uri="{FF2B5EF4-FFF2-40B4-BE49-F238E27FC236}">
                <a16:creationId xmlns:a16="http://schemas.microsoft.com/office/drawing/2014/main" id="{4A3B9B68-C966-CFAD-AE2F-2882A1399AAC}"/>
              </a:ext>
            </a:extLst>
          </p:cNvPr>
          <p:cNvSpPr/>
          <p:nvPr/>
        </p:nvSpPr>
        <p:spPr>
          <a:xfrm>
            <a:off x="748640" y="1500000"/>
            <a:ext cx="3000000" cy="1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9600" b="1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04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168" name="Rectangle 71167">
            <a:extLst>
              <a:ext uri="{FF2B5EF4-FFF2-40B4-BE49-F238E27FC236}">
                <a16:creationId xmlns:a16="http://schemas.microsoft.com/office/drawing/2014/main" id="{C6E55511-59F6-5AF1-568D-5BF9125DE9AC}"/>
              </a:ext>
            </a:extLst>
          </p:cNvPr>
          <p:cNvSpPr/>
          <p:nvPr/>
        </p:nvSpPr>
        <p:spPr>
          <a:xfrm>
            <a:off x="748640" y="3050000"/>
            <a:ext cx="9000000" cy="8432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セクションタイトル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182" name="Rectangle 71181">
            <a:extLst>
              <a:ext uri="{FF2B5EF4-FFF2-40B4-BE49-F238E27FC236}">
                <a16:creationId xmlns:a16="http://schemas.microsoft.com/office/drawing/2014/main" id="{91E0D5B4-CED7-AC6F-E487-3F34D1AAD333}"/>
              </a:ext>
            </a:extLst>
          </p:cNvPr>
          <p:cNvSpPr/>
          <p:nvPr/>
        </p:nvSpPr>
        <p:spPr>
          <a:xfrm>
            <a:off x="748640" y="3850000"/>
            <a:ext cx="90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セクションの概要を1行で入力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197" name="Rectangle 71196">
            <a:extLst>
              <a:ext uri="{FF2B5EF4-FFF2-40B4-BE49-F238E27FC236}">
                <a16:creationId xmlns:a16="http://schemas.microsoft.com/office/drawing/2014/main" id="{6EF2A224-CA66-6A72-652B-552CE6B0941F}"/>
              </a:ext>
            </a:extLst>
          </p:cNvPr>
          <p:cNvSpPr/>
          <p:nvPr/>
        </p:nvSpPr>
        <p:spPr>
          <a:xfrm>
            <a:off x="748640" y="4700000"/>
            <a:ext cx="10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／ 項目 ／ 項目 ／ 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213" name="Rectangle 71212">
            <a:extLst>
              <a:ext uri="{FF2B5EF4-FFF2-40B4-BE49-F238E27FC236}">
                <a16:creationId xmlns:a16="http://schemas.microsoft.com/office/drawing/2014/main" id="{8EFA4831-238D-A0F9-9AE6-6E25F975D246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44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66739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30" name="Rectangle 71229">
            <a:extLst>
              <a:ext uri="{FF2B5EF4-FFF2-40B4-BE49-F238E27FC236}">
                <a16:creationId xmlns:a16="http://schemas.microsoft.com/office/drawing/2014/main" id="{2BC3DBE1-7010-AEA0-73B9-0B2AD581975B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248" name="Rectangle 71247">
            <a:extLst>
              <a:ext uri="{FF2B5EF4-FFF2-40B4-BE49-F238E27FC236}">
                <a16:creationId xmlns:a16="http://schemas.microsoft.com/office/drawing/2014/main" id="{61BE0F66-60F2-ABF0-96B5-87A9E9C02C5E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267" name="Rectangle 71266">
            <a:extLst>
              <a:ext uri="{FF2B5EF4-FFF2-40B4-BE49-F238E27FC236}">
                <a16:creationId xmlns:a16="http://schemas.microsoft.com/office/drawing/2014/main" id="{D6AB8BD5-99D8-51C9-880C-7EDB2AB13E1F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287" name="Rectangle 71286">
            <a:extLst>
              <a:ext uri="{FF2B5EF4-FFF2-40B4-BE49-F238E27FC236}">
                <a16:creationId xmlns:a16="http://schemas.microsoft.com/office/drawing/2014/main" id="{B2444789-F2E9-93B0-A1B4-2F41BC5B7AD1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45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308" name="Rectangle 71307">
            <a:extLst>
              <a:ext uri="{FF2B5EF4-FFF2-40B4-BE49-F238E27FC236}">
                <a16:creationId xmlns:a16="http://schemas.microsoft.com/office/drawing/2014/main" id="{69278D28-4A94-AE35-4A4A-2AAD7737DC59}"/>
              </a:ext>
            </a:extLst>
          </p:cNvPr>
          <p:cNvSpPr/>
          <p:nvPr/>
        </p:nvSpPr>
        <p:spPr>
          <a:xfrm>
            <a:off x="548640" y="1650000"/>
            <a:ext cx="531876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330" name="Rectangle 71329">
            <a:extLst>
              <a:ext uri="{FF2B5EF4-FFF2-40B4-BE49-F238E27FC236}">
                <a16:creationId xmlns:a16="http://schemas.microsoft.com/office/drawing/2014/main" id="{7BA4C0B7-3EA2-A9B5-F044-CA37B2E5C7B9}"/>
              </a:ext>
            </a:extLst>
          </p:cNvPr>
          <p:cNvSpPr/>
          <p:nvPr/>
        </p:nvSpPr>
        <p:spPr>
          <a:xfrm>
            <a:off x="848640" y="1950000"/>
            <a:ext cx="341876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A案：案の名称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353" name="Rectangle 71352">
            <a:extLst>
              <a:ext uri="{FF2B5EF4-FFF2-40B4-BE49-F238E27FC236}">
                <a16:creationId xmlns:a16="http://schemas.microsoft.com/office/drawing/2014/main" id="{59E5C184-C05E-5F07-A4EC-B91A4826FDCC}"/>
              </a:ext>
            </a:extLst>
          </p:cNvPr>
          <p:cNvSpPr/>
          <p:nvPr/>
        </p:nvSpPr>
        <p:spPr>
          <a:xfrm>
            <a:off x="848640" y="275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377" name="Rectangle 71376">
            <a:extLst>
              <a:ext uri="{FF2B5EF4-FFF2-40B4-BE49-F238E27FC236}">
                <a16:creationId xmlns:a16="http://schemas.microsoft.com/office/drawing/2014/main" id="{6600A006-821C-9D04-4979-931184B1DFC1}"/>
              </a:ext>
            </a:extLst>
          </p:cNvPr>
          <p:cNvSpPr/>
          <p:nvPr/>
        </p:nvSpPr>
        <p:spPr>
          <a:xfrm>
            <a:off x="848640" y="345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402" name="Rectangle 71401">
            <a:extLst>
              <a:ext uri="{FF2B5EF4-FFF2-40B4-BE49-F238E27FC236}">
                <a16:creationId xmlns:a16="http://schemas.microsoft.com/office/drawing/2014/main" id="{2B0B1BFB-C446-7F20-20A4-50703774344A}"/>
              </a:ext>
            </a:extLst>
          </p:cNvPr>
          <p:cNvSpPr/>
          <p:nvPr/>
        </p:nvSpPr>
        <p:spPr>
          <a:xfrm>
            <a:off x="848640" y="415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428" name="Rectangle 71427">
            <a:extLst>
              <a:ext uri="{FF2B5EF4-FFF2-40B4-BE49-F238E27FC236}">
                <a16:creationId xmlns:a16="http://schemas.microsoft.com/office/drawing/2014/main" id="{3E086FE9-16CE-E658-7EE8-8AA74A5A9CD2}"/>
              </a:ext>
            </a:extLst>
          </p:cNvPr>
          <p:cNvSpPr/>
          <p:nvPr/>
        </p:nvSpPr>
        <p:spPr>
          <a:xfrm>
            <a:off x="848640" y="485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455" name="Rectangle 71454">
            <a:extLst>
              <a:ext uri="{FF2B5EF4-FFF2-40B4-BE49-F238E27FC236}">
                <a16:creationId xmlns:a16="http://schemas.microsoft.com/office/drawing/2014/main" id="{E9D63B65-0727-C4BB-FEA5-008BCD498CFF}"/>
              </a:ext>
            </a:extLst>
          </p:cNvPr>
          <p:cNvSpPr/>
          <p:nvPr/>
        </p:nvSpPr>
        <p:spPr>
          <a:xfrm>
            <a:off x="6324600" y="1650000"/>
            <a:ext cx="5318760" cy="4150000"/>
          </a:xfrm>
          <a:prstGeom prst="rect">
            <a:avLst/>
          </a:prstGeom>
          <a:solidFill>
            <a:srgbClr val="FFFFFF"/>
          </a:solidFill>
          <a:ln w="31750">
            <a:solidFill>
              <a:srgbClr val="1F5FB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483" name="Rectangle 71482">
            <a:extLst>
              <a:ext uri="{FF2B5EF4-FFF2-40B4-BE49-F238E27FC236}">
                <a16:creationId xmlns:a16="http://schemas.microsoft.com/office/drawing/2014/main" id="{A663A47F-1334-4598-14AA-52DC08E56134}"/>
              </a:ext>
            </a:extLst>
          </p:cNvPr>
          <p:cNvSpPr/>
          <p:nvPr/>
        </p:nvSpPr>
        <p:spPr>
          <a:xfrm>
            <a:off x="6624600" y="1950000"/>
            <a:ext cx="341876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B案：案の名称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512" name="Rectangle: Rounded Corners 71511">
            <a:extLst>
              <a:ext uri="{FF2B5EF4-FFF2-40B4-BE49-F238E27FC236}">
                <a16:creationId xmlns:a16="http://schemas.microsoft.com/office/drawing/2014/main" id="{6A215518-1D13-08C6-B416-E51E73290593}"/>
              </a:ext>
            </a:extLst>
          </p:cNvPr>
          <p:cNvSpPr/>
          <p:nvPr/>
        </p:nvSpPr>
        <p:spPr>
          <a:xfrm>
            <a:off x="10193360" y="1980000"/>
            <a:ext cx="1150000" cy="400000"/>
          </a:xfrm>
          <a:prstGeom prst="round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推奨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542" name="Rectangle 71541">
            <a:extLst>
              <a:ext uri="{FF2B5EF4-FFF2-40B4-BE49-F238E27FC236}">
                <a16:creationId xmlns:a16="http://schemas.microsoft.com/office/drawing/2014/main" id="{5BD60CA2-F4A5-9E15-C529-75309FB90C07}"/>
              </a:ext>
            </a:extLst>
          </p:cNvPr>
          <p:cNvSpPr/>
          <p:nvPr/>
        </p:nvSpPr>
        <p:spPr>
          <a:xfrm>
            <a:off x="6624600" y="275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573" name="Rectangle 71572">
            <a:extLst>
              <a:ext uri="{FF2B5EF4-FFF2-40B4-BE49-F238E27FC236}">
                <a16:creationId xmlns:a16="http://schemas.microsoft.com/office/drawing/2014/main" id="{550CED43-5E1A-375E-D739-03EB4FBE9C45}"/>
              </a:ext>
            </a:extLst>
          </p:cNvPr>
          <p:cNvSpPr/>
          <p:nvPr/>
        </p:nvSpPr>
        <p:spPr>
          <a:xfrm>
            <a:off x="6624600" y="345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605" name="Rectangle 71604">
            <a:extLst>
              <a:ext uri="{FF2B5EF4-FFF2-40B4-BE49-F238E27FC236}">
                <a16:creationId xmlns:a16="http://schemas.microsoft.com/office/drawing/2014/main" id="{3FA38D09-9B9F-C5D7-F019-992C962E050F}"/>
              </a:ext>
            </a:extLst>
          </p:cNvPr>
          <p:cNvSpPr/>
          <p:nvPr/>
        </p:nvSpPr>
        <p:spPr>
          <a:xfrm>
            <a:off x="6624600" y="415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638" name="Rectangle 71637">
            <a:extLst>
              <a:ext uri="{FF2B5EF4-FFF2-40B4-BE49-F238E27FC236}">
                <a16:creationId xmlns:a16="http://schemas.microsoft.com/office/drawing/2014/main" id="{331A6C8A-FA65-4C7A-BF10-6C8B9B34EC26}"/>
              </a:ext>
            </a:extLst>
          </p:cNvPr>
          <p:cNvSpPr/>
          <p:nvPr/>
        </p:nvSpPr>
        <p:spPr>
          <a:xfrm>
            <a:off x="6624600" y="485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67892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72" name="Rectangle 71671">
            <a:extLst>
              <a:ext uri="{FF2B5EF4-FFF2-40B4-BE49-F238E27FC236}">
                <a16:creationId xmlns:a16="http://schemas.microsoft.com/office/drawing/2014/main" id="{90D6940F-5A10-00D8-7BE8-AF611F2E8F9D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BEFORE / AFTER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707" name="Rectangle 71706">
            <a:extLst>
              <a:ext uri="{FF2B5EF4-FFF2-40B4-BE49-F238E27FC236}">
                <a16:creationId xmlns:a16="http://schemas.microsoft.com/office/drawing/2014/main" id="{82B5A997-540E-808E-ABDE-7D6DBC927399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743" name="Rectangle 71742">
            <a:extLst>
              <a:ext uri="{FF2B5EF4-FFF2-40B4-BE49-F238E27FC236}">
                <a16:creationId xmlns:a16="http://schemas.microsoft.com/office/drawing/2014/main" id="{CC3CABD5-6A40-5485-2A6C-1E64F04BFEC9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780" name="Rectangle 71779">
            <a:extLst>
              <a:ext uri="{FF2B5EF4-FFF2-40B4-BE49-F238E27FC236}">
                <a16:creationId xmlns:a16="http://schemas.microsoft.com/office/drawing/2014/main" id="{6858980D-66BF-7CE7-E180-1A7B176AD30E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46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818" name="Rectangle 71817">
            <a:extLst>
              <a:ext uri="{FF2B5EF4-FFF2-40B4-BE49-F238E27FC236}">
                <a16:creationId xmlns:a16="http://schemas.microsoft.com/office/drawing/2014/main" id="{36EC8040-39F2-EBF4-A60F-4406F0168615}"/>
              </a:ext>
            </a:extLst>
          </p:cNvPr>
          <p:cNvSpPr/>
          <p:nvPr/>
        </p:nvSpPr>
        <p:spPr>
          <a:xfrm>
            <a:off x="548640" y="1650000"/>
            <a:ext cx="5047360" cy="4150000"/>
          </a:xfrm>
          <a:prstGeom prst="rect">
            <a:avLst/>
          </a:prstGeom>
          <a:solidFill>
            <a:srgbClr val="E3E8EF"/>
          </a:solidFill>
          <a:ln w="3175">
            <a:solidFill>
              <a:srgbClr val="E3E8E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57" name="Rectangle 71856">
            <a:extLst>
              <a:ext uri="{FF2B5EF4-FFF2-40B4-BE49-F238E27FC236}">
                <a16:creationId xmlns:a16="http://schemas.microsoft.com/office/drawing/2014/main" id="{F1F9BC55-AC70-6889-92E4-7B737E1C91AF}"/>
              </a:ext>
            </a:extLst>
          </p:cNvPr>
          <p:cNvSpPr/>
          <p:nvPr/>
        </p:nvSpPr>
        <p:spPr>
          <a:xfrm>
            <a:off x="6596000" y="1650000"/>
            <a:ext cx="5047360" cy="41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97" name="Arrow: Right 71896">
            <a:extLst>
              <a:ext uri="{FF2B5EF4-FFF2-40B4-BE49-F238E27FC236}">
                <a16:creationId xmlns:a16="http://schemas.microsoft.com/office/drawing/2014/main" id="{DD12712C-E54E-4B30-117E-B809009FF731}"/>
              </a:ext>
            </a:extLst>
          </p:cNvPr>
          <p:cNvSpPr/>
          <p:nvPr/>
        </p:nvSpPr>
        <p:spPr>
          <a:xfrm>
            <a:off x="5796000" y="3350000"/>
            <a:ext cx="600000" cy="700000"/>
          </a:xfrm>
          <a:prstGeom prst="rightArrow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38" name="Rectangle 71937">
            <a:extLst>
              <a:ext uri="{FF2B5EF4-FFF2-40B4-BE49-F238E27FC236}">
                <a16:creationId xmlns:a16="http://schemas.microsoft.com/office/drawing/2014/main" id="{1CF019A9-8C31-F0F7-6D60-DA843A6E2880}"/>
              </a:ext>
            </a:extLst>
          </p:cNvPr>
          <p:cNvSpPr/>
          <p:nvPr/>
        </p:nvSpPr>
        <p:spPr>
          <a:xfrm>
            <a:off x="848640" y="1950000"/>
            <a:ext cx="444736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 spc="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BEFORE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1980" name="Rectangle 71979">
            <a:extLst>
              <a:ext uri="{FF2B5EF4-FFF2-40B4-BE49-F238E27FC236}">
                <a16:creationId xmlns:a16="http://schemas.microsoft.com/office/drawing/2014/main" id="{7A616D33-D45F-DB29-279C-A438DC9E7E37}"/>
              </a:ext>
            </a:extLst>
          </p:cNvPr>
          <p:cNvSpPr/>
          <p:nvPr/>
        </p:nvSpPr>
        <p:spPr>
          <a:xfrm>
            <a:off x="848640" y="2400000"/>
            <a:ext cx="4447360" cy="579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023" name="Rectangle 72022">
            <a:extLst>
              <a:ext uri="{FF2B5EF4-FFF2-40B4-BE49-F238E27FC236}">
                <a16:creationId xmlns:a16="http://schemas.microsoft.com/office/drawing/2014/main" id="{9A12CA68-AE89-D320-6A5B-D49DBA8879A0}"/>
              </a:ext>
            </a:extLst>
          </p:cNvPr>
          <p:cNvSpPr/>
          <p:nvPr/>
        </p:nvSpPr>
        <p:spPr>
          <a:xfrm>
            <a:off x="848640" y="3250000"/>
            <a:ext cx="4447360" cy="10744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
・テキストを入力
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067" name="Rectangle 72066">
            <a:extLst>
              <a:ext uri="{FF2B5EF4-FFF2-40B4-BE49-F238E27FC236}">
                <a16:creationId xmlns:a16="http://schemas.microsoft.com/office/drawing/2014/main" id="{34B13A60-5CC3-4A44-6070-124C30A4F1E2}"/>
              </a:ext>
            </a:extLst>
          </p:cNvPr>
          <p:cNvSpPr/>
          <p:nvPr/>
        </p:nvSpPr>
        <p:spPr>
          <a:xfrm>
            <a:off x="6896000" y="1950000"/>
            <a:ext cx="444736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 spc="2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AFTER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112" name="Rectangle 72111">
            <a:extLst>
              <a:ext uri="{FF2B5EF4-FFF2-40B4-BE49-F238E27FC236}">
                <a16:creationId xmlns:a16="http://schemas.microsoft.com/office/drawing/2014/main" id="{46CCF6B0-7D42-950A-9E6F-BE440CB26E20}"/>
              </a:ext>
            </a:extLst>
          </p:cNvPr>
          <p:cNvSpPr/>
          <p:nvPr/>
        </p:nvSpPr>
        <p:spPr>
          <a:xfrm>
            <a:off x="6896000" y="2400000"/>
            <a:ext cx="4447360" cy="579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158" name="Rectangle 72157">
            <a:extLst>
              <a:ext uri="{FF2B5EF4-FFF2-40B4-BE49-F238E27FC236}">
                <a16:creationId xmlns:a16="http://schemas.microsoft.com/office/drawing/2014/main" id="{3F555C58-C674-487F-B766-5D82B0E42FFC}"/>
              </a:ext>
            </a:extLst>
          </p:cNvPr>
          <p:cNvSpPr/>
          <p:nvPr/>
        </p:nvSpPr>
        <p:spPr>
          <a:xfrm>
            <a:off x="6896000" y="3250000"/>
            <a:ext cx="4447360" cy="10744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
・テキストを入力
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88017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05" name="Rectangle 72204">
            <a:extLst>
              <a:ext uri="{FF2B5EF4-FFF2-40B4-BE49-F238E27FC236}">
                <a16:creationId xmlns:a16="http://schemas.microsoft.com/office/drawing/2014/main" id="{74A74CEB-7230-5D28-C4E6-2CCE620F914B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PROS &amp; CONS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253" name="Rectangle 72252">
            <a:extLst>
              <a:ext uri="{FF2B5EF4-FFF2-40B4-BE49-F238E27FC236}">
                <a16:creationId xmlns:a16="http://schemas.microsoft.com/office/drawing/2014/main" id="{8C4E8598-FB5D-5D59-EF6F-0BC7A122F4A5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302" name="Rectangle 72301">
            <a:extLst>
              <a:ext uri="{FF2B5EF4-FFF2-40B4-BE49-F238E27FC236}">
                <a16:creationId xmlns:a16="http://schemas.microsoft.com/office/drawing/2014/main" id="{01864A9D-ADD0-D885-18F9-E0278381CF15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352" name="Rectangle 72351">
            <a:extLst>
              <a:ext uri="{FF2B5EF4-FFF2-40B4-BE49-F238E27FC236}">
                <a16:creationId xmlns:a16="http://schemas.microsoft.com/office/drawing/2014/main" id="{0A8EDD03-F2E9-9B69-A4FE-E60171444584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47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403" name="Rectangle 72402">
            <a:extLst>
              <a:ext uri="{FF2B5EF4-FFF2-40B4-BE49-F238E27FC236}">
                <a16:creationId xmlns:a16="http://schemas.microsoft.com/office/drawing/2014/main" id="{6A692C27-5109-18F0-B00C-8AEAD920967F}"/>
              </a:ext>
            </a:extLst>
          </p:cNvPr>
          <p:cNvSpPr/>
          <p:nvPr/>
        </p:nvSpPr>
        <p:spPr>
          <a:xfrm>
            <a:off x="548640" y="1650000"/>
            <a:ext cx="531876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455" name="Oval 72454">
            <a:extLst>
              <a:ext uri="{FF2B5EF4-FFF2-40B4-BE49-F238E27FC236}">
                <a16:creationId xmlns:a16="http://schemas.microsoft.com/office/drawing/2014/main" id="{1E5B3225-B34C-DA88-9313-3D64CACC42A9}"/>
              </a:ext>
            </a:extLst>
          </p:cNvPr>
          <p:cNvSpPr/>
          <p:nvPr/>
        </p:nvSpPr>
        <p:spPr>
          <a:xfrm>
            <a:off x="768640" y="1870000"/>
            <a:ext cx="760000" cy="76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＋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508" name="Rectangle 72507">
            <a:extLst>
              <a:ext uri="{FF2B5EF4-FFF2-40B4-BE49-F238E27FC236}">
                <a16:creationId xmlns:a16="http://schemas.microsoft.com/office/drawing/2014/main" id="{5193E6F4-702A-4742-1B31-6ACAB296776D}"/>
              </a:ext>
            </a:extLst>
          </p:cNvPr>
          <p:cNvSpPr/>
          <p:nvPr/>
        </p:nvSpPr>
        <p:spPr>
          <a:xfrm>
            <a:off x="1648640" y="1950000"/>
            <a:ext cx="39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メリット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562" name="Rectangle 72561">
            <a:extLst>
              <a:ext uri="{FF2B5EF4-FFF2-40B4-BE49-F238E27FC236}">
                <a16:creationId xmlns:a16="http://schemas.microsoft.com/office/drawing/2014/main" id="{AFB94756-5374-4450-F38D-7398129B6C92}"/>
              </a:ext>
            </a:extLst>
          </p:cNvPr>
          <p:cNvSpPr/>
          <p:nvPr/>
        </p:nvSpPr>
        <p:spPr>
          <a:xfrm>
            <a:off x="848640" y="285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617" name="Rectangle 72616">
            <a:extLst>
              <a:ext uri="{FF2B5EF4-FFF2-40B4-BE49-F238E27FC236}">
                <a16:creationId xmlns:a16="http://schemas.microsoft.com/office/drawing/2014/main" id="{4CA70D0E-E924-7576-8ACF-CED0D17F4771}"/>
              </a:ext>
            </a:extLst>
          </p:cNvPr>
          <p:cNvSpPr/>
          <p:nvPr/>
        </p:nvSpPr>
        <p:spPr>
          <a:xfrm>
            <a:off x="848640" y="353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673" name="Rectangle 72672">
            <a:extLst>
              <a:ext uri="{FF2B5EF4-FFF2-40B4-BE49-F238E27FC236}">
                <a16:creationId xmlns:a16="http://schemas.microsoft.com/office/drawing/2014/main" id="{ED16333D-5FF8-04ED-5C71-D2D48A154767}"/>
              </a:ext>
            </a:extLst>
          </p:cNvPr>
          <p:cNvSpPr/>
          <p:nvPr/>
        </p:nvSpPr>
        <p:spPr>
          <a:xfrm>
            <a:off x="848640" y="421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730" name="Rectangle 72729">
            <a:extLst>
              <a:ext uri="{FF2B5EF4-FFF2-40B4-BE49-F238E27FC236}">
                <a16:creationId xmlns:a16="http://schemas.microsoft.com/office/drawing/2014/main" id="{E20EED9A-228A-C1F4-7739-7833FE2058C3}"/>
              </a:ext>
            </a:extLst>
          </p:cNvPr>
          <p:cNvSpPr/>
          <p:nvPr/>
        </p:nvSpPr>
        <p:spPr>
          <a:xfrm>
            <a:off x="848640" y="489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788" name="Rectangle 72787">
            <a:extLst>
              <a:ext uri="{FF2B5EF4-FFF2-40B4-BE49-F238E27FC236}">
                <a16:creationId xmlns:a16="http://schemas.microsoft.com/office/drawing/2014/main" id="{C3766ABC-B4EF-91FF-151C-A99BCF274652}"/>
              </a:ext>
            </a:extLst>
          </p:cNvPr>
          <p:cNvSpPr/>
          <p:nvPr/>
        </p:nvSpPr>
        <p:spPr>
          <a:xfrm>
            <a:off x="6324600" y="1650000"/>
            <a:ext cx="5318760" cy="4150000"/>
          </a:xfrm>
          <a:prstGeom prst="rect">
            <a:avLst/>
          </a:prstGeom>
          <a:solidFill>
            <a:srgbClr val="EEF2F7"/>
          </a:solidFill>
          <a:ln w="3175">
            <a:solidFill>
              <a:srgbClr val="EEF2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847" name="Oval 72846">
            <a:extLst>
              <a:ext uri="{FF2B5EF4-FFF2-40B4-BE49-F238E27FC236}">
                <a16:creationId xmlns:a16="http://schemas.microsoft.com/office/drawing/2014/main" id="{E592676C-42C9-6525-21F8-77D2EF66CB9A}"/>
              </a:ext>
            </a:extLst>
          </p:cNvPr>
          <p:cNvSpPr/>
          <p:nvPr/>
        </p:nvSpPr>
        <p:spPr>
          <a:xfrm>
            <a:off x="6544600" y="1870000"/>
            <a:ext cx="760000" cy="760000"/>
          </a:xfrm>
          <a:prstGeom prst="ellipse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－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907" name="Rectangle 72906">
            <a:extLst>
              <a:ext uri="{FF2B5EF4-FFF2-40B4-BE49-F238E27FC236}">
                <a16:creationId xmlns:a16="http://schemas.microsoft.com/office/drawing/2014/main" id="{890D57EC-1134-D558-5423-37FF9A366CD7}"/>
              </a:ext>
            </a:extLst>
          </p:cNvPr>
          <p:cNvSpPr/>
          <p:nvPr/>
        </p:nvSpPr>
        <p:spPr>
          <a:xfrm>
            <a:off x="7424600" y="1950000"/>
            <a:ext cx="39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デメリット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2968" name="Rectangle 72967">
            <a:extLst>
              <a:ext uri="{FF2B5EF4-FFF2-40B4-BE49-F238E27FC236}">
                <a16:creationId xmlns:a16="http://schemas.microsoft.com/office/drawing/2014/main" id="{A56D8B14-3671-5E19-ABBA-9061B551BAC1}"/>
              </a:ext>
            </a:extLst>
          </p:cNvPr>
          <p:cNvSpPr/>
          <p:nvPr/>
        </p:nvSpPr>
        <p:spPr>
          <a:xfrm>
            <a:off x="6624600" y="285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030" name="Rectangle 73029">
            <a:extLst>
              <a:ext uri="{FF2B5EF4-FFF2-40B4-BE49-F238E27FC236}">
                <a16:creationId xmlns:a16="http://schemas.microsoft.com/office/drawing/2014/main" id="{AFE404CE-047F-13C9-5C93-270F9D5658D0}"/>
              </a:ext>
            </a:extLst>
          </p:cNvPr>
          <p:cNvSpPr/>
          <p:nvPr/>
        </p:nvSpPr>
        <p:spPr>
          <a:xfrm>
            <a:off x="6624600" y="353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093" name="Rectangle 73092">
            <a:extLst>
              <a:ext uri="{FF2B5EF4-FFF2-40B4-BE49-F238E27FC236}">
                <a16:creationId xmlns:a16="http://schemas.microsoft.com/office/drawing/2014/main" id="{FAF098D2-4417-54A0-2850-8B84AB545C8A}"/>
              </a:ext>
            </a:extLst>
          </p:cNvPr>
          <p:cNvSpPr/>
          <p:nvPr/>
        </p:nvSpPr>
        <p:spPr>
          <a:xfrm>
            <a:off x="6624600" y="4210000"/>
            <a:ext cx="471876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8142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57" name="Rectangle 73156">
            <a:extLst>
              <a:ext uri="{FF2B5EF4-FFF2-40B4-BE49-F238E27FC236}">
                <a16:creationId xmlns:a16="http://schemas.microsoft.com/office/drawing/2014/main" id="{44BFC273-78F7-BF36-DAA9-B5B3AEB46877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THREE OPTIONS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222" name="Rectangle 73221">
            <a:extLst>
              <a:ext uri="{FF2B5EF4-FFF2-40B4-BE49-F238E27FC236}">
                <a16:creationId xmlns:a16="http://schemas.microsoft.com/office/drawing/2014/main" id="{BEC65643-2C75-98A2-F37F-02A15CAFBBF0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288" name="Rectangle 73287">
            <a:extLst>
              <a:ext uri="{FF2B5EF4-FFF2-40B4-BE49-F238E27FC236}">
                <a16:creationId xmlns:a16="http://schemas.microsoft.com/office/drawing/2014/main" id="{93591DAC-1D02-34C6-E551-02BD051AB5AD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355" name="Rectangle 73354">
            <a:extLst>
              <a:ext uri="{FF2B5EF4-FFF2-40B4-BE49-F238E27FC236}">
                <a16:creationId xmlns:a16="http://schemas.microsoft.com/office/drawing/2014/main" id="{4CD426A3-5733-9050-C380-6D24FC04BA15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48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423" name="Rectangle 73422">
            <a:extLst>
              <a:ext uri="{FF2B5EF4-FFF2-40B4-BE49-F238E27FC236}">
                <a16:creationId xmlns:a16="http://schemas.microsoft.com/office/drawing/2014/main" id="{2BF27C9D-5EDE-7AAD-1143-E638BE94516A}"/>
              </a:ext>
            </a:extLst>
          </p:cNvPr>
          <p:cNvSpPr/>
          <p:nvPr/>
        </p:nvSpPr>
        <p:spPr>
          <a:xfrm>
            <a:off x="54864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492" name="Rectangle 73491">
            <a:extLst>
              <a:ext uri="{FF2B5EF4-FFF2-40B4-BE49-F238E27FC236}">
                <a16:creationId xmlns:a16="http://schemas.microsoft.com/office/drawing/2014/main" id="{06238F52-F71C-5B3D-8A27-77AD1D3AF669}"/>
              </a:ext>
            </a:extLst>
          </p:cNvPr>
          <p:cNvSpPr/>
          <p:nvPr/>
        </p:nvSpPr>
        <p:spPr>
          <a:xfrm>
            <a:off x="798640" y="1950000"/>
            <a:ext cx="29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プランA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562" name="Rectangle 73561">
            <a:extLst>
              <a:ext uri="{FF2B5EF4-FFF2-40B4-BE49-F238E27FC236}">
                <a16:creationId xmlns:a16="http://schemas.microsoft.com/office/drawing/2014/main" id="{28449131-4C08-A985-4D7A-0E14D936A52F}"/>
              </a:ext>
            </a:extLst>
          </p:cNvPr>
          <p:cNvSpPr/>
          <p:nvPr/>
        </p:nvSpPr>
        <p:spPr>
          <a:xfrm>
            <a:off x="798640" y="2450000"/>
            <a:ext cx="29696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633" name="Rectangle 73632">
            <a:extLst>
              <a:ext uri="{FF2B5EF4-FFF2-40B4-BE49-F238E27FC236}">
                <a16:creationId xmlns:a16="http://schemas.microsoft.com/office/drawing/2014/main" id="{C7754747-324E-5F17-5113-FF77E10D8C39}"/>
              </a:ext>
            </a:extLst>
          </p:cNvPr>
          <p:cNvSpPr/>
          <p:nvPr/>
        </p:nvSpPr>
        <p:spPr>
          <a:xfrm>
            <a:off x="798640" y="3550000"/>
            <a:ext cx="29696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XX万円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705" name="Rectangle 73704">
            <a:extLst>
              <a:ext uri="{FF2B5EF4-FFF2-40B4-BE49-F238E27FC236}">
                <a16:creationId xmlns:a16="http://schemas.microsoft.com/office/drawing/2014/main" id="{EAF69C5A-9545-14C1-E1A2-FD0D0185BBF0}"/>
              </a:ext>
            </a:extLst>
          </p:cNvPr>
          <p:cNvSpPr/>
          <p:nvPr/>
        </p:nvSpPr>
        <p:spPr>
          <a:xfrm>
            <a:off x="798640" y="4450000"/>
            <a:ext cx="29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効果：小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778" name="Rectangle 73777">
            <a:extLst>
              <a:ext uri="{FF2B5EF4-FFF2-40B4-BE49-F238E27FC236}">
                <a16:creationId xmlns:a16="http://schemas.microsoft.com/office/drawing/2014/main" id="{DFB10C6B-8619-A45D-79EB-BAABC9AC72C6}"/>
              </a:ext>
            </a:extLst>
          </p:cNvPr>
          <p:cNvSpPr/>
          <p:nvPr/>
        </p:nvSpPr>
        <p:spPr>
          <a:xfrm>
            <a:off x="4361180" y="1650000"/>
            <a:ext cx="3469640" cy="41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852" name="Rectangle 73851">
            <a:extLst>
              <a:ext uri="{FF2B5EF4-FFF2-40B4-BE49-F238E27FC236}">
                <a16:creationId xmlns:a16="http://schemas.microsoft.com/office/drawing/2014/main" id="{7290F7F2-4744-1758-1F1E-8F0382B7D1E8}"/>
              </a:ext>
            </a:extLst>
          </p:cNvPr>
          <p:cNvSpPr/>
          <p:nvPr/>
        </p:nvSpPr>
        <p:spPr>
          <a:xfrm>
            <a:off x="4611180" y="1950000"/>
            <a:ext cx="29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プランB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3927" name="Rectangle 73926">
            <a:extLst>
              <a:ext uri="{FF2B5EF4-FFF2-40B4-BE49-F238E27FC236}">
                <a16:creationId xmlns:a16="http://schemas.microsoft.com/office/drawing/2014/main" id="{6DE79CB8-822D-77AD-D989-434272FDD45F}"/>
              </a:ext>
            </a:extLst>
          </p:cNvPr>
          <p:cNvSpPr/>
          <p:nvPr/>
        </p:nvSpPr>
        <p:spPr>
          <a:xfrm>
            <a:off x="4611180" y="2450000"/>
            <a:ext cx="29696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4003" name="Rectangle 74002">
            <a:extLst>
              <a:ext uri="{FF2B5EF4-FFF2-40B4-BE49-F238E27FC236}">
                <a16:creationId xmlns:a16="http://schemas.microsoft.com/office/drawing/2014/main" id="{3F0791DC-1BE2-51FC-D27C-1AC320544CB4}"/>
              </a:ext>
            </a:extLst>
          </p:cNvPr>
          <p:cNvSpPr/>
          <p:nvPr/>
        </p:nvSpPr>
        <p:spPr>
          <a:xfrm>
            <a:off x="4611180" y="3550000"/>
            <a:ext cx="29696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XX万円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4080" name="Rectangle 74079">
            <a:extLst>
              <a:ext uri="{FF2B5EF4-FFF2-40B4-BE49-F238E27FC236}">
                <a16:creationId xmlns:a16="http://schemas.microsoft.com/office/drawing/2014/main" id="{CEF1BB58-28EE-ABF5-5EA4-16D81A31DC20}"/>
              </a:ext>
            </a:extLst>
          </p:cNvPr>
          <p:cNvSpPr/>
          <p:nvPr/>
        </p:nvSpPr>
        <p:spPr>
          <a:xfrm>
            <a:off x="4611180" y="4450000"/>
            <a:ext cx="29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効果：大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4158" name="Rectangle: Rounded Corners 74157">
            <a:extLst>
              <a:ext uri="{FF2B5EF4-FFF2-40B4-BE49-F238E27FC236}">
                <a16:creationId xmlns:a16="http://schemas.microsoft.com/office/drawing/2014/main" id="{2208D2C4-93C7-A8FA-2488-FEA2B3111547}"/>
              </a:ext>
            </a:extLst>
          </p:cNvPr>
          <p:cNvSpPr/>
          <p:nvPr/>
        </p:nvSpPr>
        <p:spPr>
          <a:xfrm>
            <a:off x="4611180" y="5100000"/>
            <a:ext cx="1200000" cy="4200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推奨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4237" name="Rectangle 74236">
            <a:extLst>
              <a:ext uri="{FF2B5EF4-FFF2-40B4-BE49-F238E27FC236}">
                <a16:creationId xmlns:a16="http://schemas.microsoft.com/office/drawing/2014/main" id="{45175E99-158A-F74B-6FAC-9CE02EDB633D}"/>
              </a:ext>
            </a:extLst>
          </p:cNvPr>
          <p:cNvSpPr/>
          <p:nvPr/>
        </p:nvSpPr>
        <p:spPr>
          <a:xfrm>
            <a:off x="817372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317" name="Rectangle 74316">
            <a:extLst>
              <a:ext uri="{FF2B5EF4-FFF2-40B4-BE49-F238E27FC236}">
                <a16:creationId xmlns:a16="http://schemas.microsoft.com/office/drawing/2014/main" id="{14C78EDB-B23A-9FF2-C2E0-7F2F121DA5B2}"/>
              </a:ext>
            </a:extLst>
          </p:cNvPr>
          <p:cNvSpPr/>
          <p:nvPr/>
        </p:nvSpPr>
        <p:spPr>
          <a:xfrm>
            <a:off x="8423720" y="1950000"/>
            <a:ext cx="29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プランC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4398" name="Rectangle 74397">
            <a:extLst>
              <a:ext uri="{FF2B5EF4-FFF2-40B4-BE49-F238E27FC236}">
                <a16:creationId xmlns:a16="http://schemas.microsoft.com/office/drawing/2014/main" id="{B4C09BC2-416A-DB81-658B-EAD74F306E2C}"/>
              </a:ext>
            </a:extLst>
          </p:cNvPr>
          <p:cNvSpPr/>
          <p:nvPr/>
        </p:nvSpPr>
        <p:spPr>
          <a:xfrm>
            <a:off x="8423720" y="2450000"/>
            <a:ext cx="29696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4480" name="Rectangle 74479">
            <a:extLst>
              <a:ext uri="{FF2B5EF4-FFF2-40B4-BE49-F238E27FC236}">
                <a16:creationId xmlns:a16="http://schemas.microsoft.com/office/drawing/2014/main" id="{0D496E79-8052-C973-FBF1-B8AB90C60ACA}"/>
              </a:ext>
            </a:extLst>
          </p:cNvPr>
          <p:cNvSpPr/>
          <p:nvPr/>
        </p:nvSpPr>
        <p:spPr>
          <a:xfrm>
            <a:off x="8423720" y="3550000"/>
            <a:ext cx="29696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XX億円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4563" name="Rectangle 74562">
            <a:extLst>
              <a:ext uri="{FF2B5EF4-FFF2-40B4-BE49-F238E27FC236}">
                <a16:creationId xmlns:a16="http://schemas.microsoft.com/office/drawing/2014/main" id="{E6DD620B-CC71-DA32-AEF6-0859BBC5122B}"/>
              </a:ext>
            </a:extLst>
          </p:cNvPr>
          <p:cNvSpPr/>
          <p:nvPr/>
        </p:nvSpPr>
        <p:spPr>
          <a:xfrm>
            <a:off x="8423720" y="4450000"/>
            <a:ext cx="29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効果：大（リスク高）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30710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7" name="Rectangle 74646">
            <a:extLst>
              <a:ext uri="{FF2B5EF4-FFF2-40B4-BE49-F238E27FC236}">
                <a16:creationId xmlns:a16="http://schemas.microsoft.com/office/drawing/2014/main" id="{37E60CFA-1401-4D75-26B3-E185D174E05E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VS COMPETITOR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4732" name="Rectangle 74731">
            <a:extLst>
              <a:ext uri="{FF2B5EF4-FFF2-40B4-BE49-F238E27FC236}">
                <a16:creationId xmlns:a16="http://schemas.microsoft.com/office/drawing/2014/main" id="{02015652-62C1-A558-47F8-17147BB4A8C6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4818" name="Rectangle 74817">
            <a:extLst>
              <a:ext uri="{FF2B5EF4-FFF2-40B4-BE49-F238E27FC236}">
                <a16:creationId xmlns:a16="http://schemas.microsoft.com/office/drawing/2014/main" id="{DD7B326B-C089-0627-BCDE-9D77DF1090AC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4905" name="Rectangle 74904">
            <a:extLst>
              <a:ext uri="{FF2B5EF4-FFF2-40B4-BE49-F238E27FC236}">
                <a16:creationId xmlns:a16="http://schemas.microsoft.com/office/drawing/2014/main" id="{A214D95D-7C59-F423-D30B-1F3F52B905F3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4993" name="Rectangle 74992">
            <a:extLst>
              <a:ext uri="{FF2B5EF4-FFF2-40B4-BE49-F238E27FC236}">
                <a16:creationId xmlns:a16="http://schemas.microsoft.com/office/drawing/2014/main" id="{DE5735D1-50E3-7BF2-9E5B-53F7C667A762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49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5082" name="Rectangle 75081">
            <a:extLst>
              <a:ext uri="{FF2B5EF4-FFF2-40B4-BE49-F238E27FC236}">
                <a16:creationId xmlns:a16="http://schemas.microsoft.com/office/drawing/2014/main" id="{4C4BD22E-2EC3-1026-DE73-93DB6696B611}"/>
              </a:ext>
            </a:extLst>
          </p:cNvPr>
          <p:cNvSpPr/>
          <p:nvPr/>
        </p:nvSpPr>
        <p:spPr>
          <a:xfrm>
            <a:off x="548640" y="1650000"/>
            <a:ext cx="30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5172" name="Rectangle 75171">
            <a:extLst>
              <a:ext uri="{FF2B5EF4-FFF2-40B4-BE49-F238E27FC236}">
                <a16:creationId xmlns:a16="http://schemas.microsoft.com/office/drawing/2014/main" id="{3BD43718-E8C3-5787-A387-EC8BD1C6D5FB}"/>
              </a:ext>
            </a:extLst>
          </p:cNvPr>
          <p:cNvSpPr/>
          <p:nvPr/>
        </p:nvSpPr>
        <p:spPr>
          <a:xfrm>
            <a:off x="3648640" y="1670000"/>
            <a:ext cx="4154829" cy="42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263" name="Rectangle 75262">
            <a:extLst>
              <a:ext uri="{FF2B5EF4-FFF2-40B4-BE49-F238E27FC236}">
                <a16:creationId xmlns:a16="http://schemas.microsoft.com/office/drawing/2014/main" id="{4659AE7A-00E1-6867-D11C-AA9E3E6F4DF5}"/>
              </a:ext>
            </a:extLst>
          </p:cNvPr>
          <p:cNvSpPr/>
          <p:nvPr/>
        </p:nvSpPr>
        <p:spPr>
          <a:xfrm>
            <a:off x="7903469" y="1650000"/>
            <a:ext cx="15000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当社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5355" name="Rectangle 75354">
            <a:extLst>
              <a:ext uri="{FF2B5EF4-FFF2-40B4-BE49-F238E27FC236}">
                <a16:creationId xmlns:a16="http://schemas.microsoft.com/office/drawing/2014/main" id="{88BC8172-5BFE-D042-ED25-5752AB141F1A}"/>
              </a:ext>
            </a:extLst>
          </p:cNvPr>
          <p:cNvSpPr/>
          <p:nvPr/>
        </p:nvSpPr>
        <p:spPr>
          <a:xfrm>
            <a:off x="3648640" y="2190000"/>
            <a:ext cx="5909090" cy="42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448" name="Rectangle 75447">
            <a:extLst>
              <a:ext uri="{FF2B5EF4-FFF2-40B4-BE49-F238E27FC236}">
                <a16:creationId xmlns:a16="http://schemas.microsoft.com/office/drawing/2014/main" id="{7B1D226A-6B80-8405-09EB-FA9E175584A5}"/>
              </a:ext>
            </a:extLst>
          </p:cNvPr>
          <p:cNvSpPr/>
          <p:nvPr/>
        </p:nvSpPr>
        <p:spPr>
          <a:xfrm>
            <a:off x="9657730" y="2170000"/>
            <a:ext cx="15000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競合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5542" name="Rectangle 75541">
            <a:extLst>
              <a:ext uri="{FF2B5EF4-FFF2-40B4-BE49-F238E27FC236}">
                <a16:creationId xmlns:a16="http://schemas.microsoft.com/office/drawing/2014/main" id="{22B2E031-5703-F275-E234-5324A521E007}"/>
              </a:ext>
            </a:extLst>
          </p:cNvPr>
          <p:cNvSpPr/>
          <p:nvPr/>
        </p:nvSpPr>
        <p:spPr>
          <a:xfrm>
            <a:off x="548640" y="3000000"/>
            <a:ext cx="30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5637" name="Rectangle 75636">
            <a:extLst>
              <a:ext uri="{FF2B5EF4-FFF2-40B4-BE49-F238E27FC236}">
                <a16:creationId xmlns:a16="http://schemas.microsoft.com/office/drawing/2014/main" id="{E1EDA36B-415A-DE7B-7FDB-D22A514AAB36}"/>
              </a:ext>
            </a:extLst>
          </p:cNvPr>
          <p:cNvSpPr/>
          <p:nvPr/>
        </p:nvSpPr>
        <p:spPr>
          <a:xfrm>
            <a:off x="3648640" y="3020000"/>
            <a:ext cx="3939393" cy="42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33" name="Rectangle 75732">
            <a:extLst>
              <a:ext uri="{FF2B5EF4-FFF2-40B4-BE49-F238E27FC236}">
                <a16:creationId xmlns:a16="http://schemas.microsoft.com/office/drawing/2014/main" id="{003BC690-BCF9-0D3E-D835-2F572C3CC07A}"/>
              </a:ext>
            </a:extLst>
          </p:cNvPr>
          <p:cNvSpPr/>
          <p:nvPr/>
        </p:nvSpPr>
        <p:spPr>
          <a:xfrm>
            <a:off x="7688033" y="3000000"/>
            <a:ext cx="15000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当社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5830" name="Rectangle 75829">
            <a:extLst>
              <a:ext uri="{FF2B5EF4-FFF2-40B4-BE49-F238E27FC236}">
                <a16:creationId xmlns:a16="http://schemas.microsoft.com/office/drawing/2014/main" id="{5C2919DB-AB2D-F27B-4A42-FFA46146FE20}"/>
              </a:ext>
            </a:extLst>
          </p:cNvPr>
          <p:cNvSpPr/>
          <p:nvPr/>
        </p:nvSpPr>
        <p:spPr>
          <a:xfrm>
            <a:off x="3648640" y="3540000"/>
            <a:ext cx="5909090" cy="42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928" name="Rectangle 75927">
            <a:extLst>
              <a:ext uri="{FF2B5EF4-FFF2-40B4-BE49-F238E27FC236}">
                <a16:creationId xmlns:a16="http://schemas.microsoft.com/office/drawing/2014/main" id="{C219FECC-CE0D-33E4-3132-DFB71AC2B54B}"/>
              </a:ext>
            </a:extLst>
          </p:cNvPr>
          <p:cNvSpPr/>
          <p:nvPr/>
        </p:nvSpPr>
        <p:spPr>
          <a:xfrm>
            <a:off x="9657730" y="3520000"/>
            <a:ext cx="15000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競合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6027" name="Rectangle 76026">
            <a:extLst>
              <a:ext uri="{FF2B5EF4-FFF2-40B4-BE49-F238E27FC236}">
                <a16:creationId xmlns:a16="http://schemas.microsoft.com/office/drawing/2014/main" id="{3A39AB48-97C3-5611-4D4A-C83FDC0721B3}"/>
              </a:ext>
            </a:extLst>
          </p:cNvPr>
          <p:cNvSpPr/>
          <p:nvPr/>
        </p:nvSpPr>
        <p:spPr>
          <a:xfrm>
            <a:off x="548640" y="4350000"/>
            <a:ext cx="30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6127" name="Rectangle 76126">
            <a:extLst>
              <a:ext uri="{FF2B5EF4-FFF2-40B4-BE49-F238E27FC236}">
                <a16:creationId xmlns:a16="http://schemas.microsoft.com/office/drawing/2014/main" id="{522A5D54-CAF9-EDEA-3FF4-632DD892C35D}"/>
              </a:ext>
            </a:extLst>
          </p:cNvPr>
          <p:cNvSpPr/>
          <p:nvPr/>
        </p:nvSpPr>
        <p:spPr>
          <a:xfrm>
            <a:off x="3648640" y="4370000"/>
            <a:ext cx="3545454" cy="42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228" name="Rectangle 76227">
            <a:extLst>
              <a:ext uri="{FF2B5EF4-FFF2-40B4-BE49-F238E27FC236}">
                <a16:creationId xmlns:a16="http://schemas.microsoft.com/office/drawing/2014/main" id="{14E29C46-1B13-38A2-F45B-E342A2B5851F}"/>
              </a:ext>
            </a:extLst>
          </p:cNvPr>
          <p:cNvSpPr/>
          <p:nvPr/>
        </p:nvSpPr>
        <p:spPr>
          <a:xfrm>
            <a:off x="7294094" y="4350000"/>
            <a:ext cx="15000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当社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6330" name="Rectangle 76329">
            <a:extLst>
              <a:ext uri="{FF2B5EF4-FFF2-40B4-BE49-F238E27FC236}">
                <a16:creationId xmlns:a16="http://schemas.microsoft.com/office/drawing/2014/main" id="{4524FFB8-A552-ACF8-15A9-BFB986C93D92}"/>
              </a:ext>
            </a:extLst>
          </p:cNvPr>
          <p:cNvSpPr/>
          <p:nvPr/>
        </p:nvSpPr>
        <p:spPr>
          <a:xfrm>
            <a:off x="3648640" y="4890000"/>
            <a:ext cx="5909090" cy="42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433" name="Rectangle 76432">
            <a:extLst>
              <a:ext uri="{FF2B5EF4-FFF2-40B4-BE49-F238E27FC236}">
                <a16:creationId xmlns:a16="http://schemas.microsoft.com/office/drawing/2014/main" id="{0CB90321-68D4-34E8-0D24-1EE36B01D397}"/>
              </a:ext>
            </a:extLst>
          </p:cNvPr>
          <p:cNvSpPr/>
          <p:nvPr/>
        </p:nvSpPr>
        <p:spPr>
          <a:xfrm>
            <a:off x="9657730" y="4870000"/>
            <a:ext cx="15000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競合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6537" name="Rectangle 76536">
            <a:extLst>
              <a:ext uri="{FF2B5EF4-FFF2-40B4-BE49-F238E27FC236}">
                <a16:creationId xmlns:a16="http://schemas.microsoft.com/office/drawing/2014/main" id="{7BDF41F6-1513-0148-DD8C-4E004DB4D594}"/>
              </a:ext>
            </a:extLst>
          </p:cNvPr>
          <p:cNvSpPr/>
          <p:nvPr/>
        </p:nvSpPr>
        <p:spPr>
          <a:xfrm>
            <a:off x="3642290" y="1650000"/>
            <a:ext cx="12700" cy="40000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536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42" name="Rectangle 76641">
            <a:extLst>
              <a:ext uri="{FF2B5EF4-FFF2-40B4-BE49-F238E27FC236}">
                <a16:creationId xmlns:a16="http://schemas.microsoft.com/office/drawing/2014/main" id="{FD7A5B99-E862-D5A6-287F-82430F1574D3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POSITIONING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6748" name="Rectangle 76747">
            <a:extLst>
              <a:ext uri="{FF2B5EF4-FFF2-40B4-BE49-F238E27FC236}">
                <a16:creationId xmlns:a16="http://schemas.microsoft.com/office/drawing/2014/main" id="{02C700F6-E0A7-B3D6-3507-005AE6D18D84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6855" name="Rectangle 76854">
            <a:extLst>
              <a:ext uri="{FF2B5EF4-FFF2-40B4-BE49-F238E27FC236}">
                <a16:creationId xmlns:a16="http://schemas.microsoft.com/office/drawing/2014/main" id="{A543CA5A-762B-F1EB-24A5-2E37B3E567F1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6963" name="Rectangle 76962">
            <a:extLst>
              <a:ext uri="{FF2B5EF4-FFF2-40B4-BE49-F238E27FC236}">
                <a16:creationId xmlns:a16="http://schemas.microsoft.com/office/drawing/2014/main" id="{6096CF77-C54C-8086-BE1B-9D859230FA97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50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7072" name="Rectangle 77071">
            <a:extLst>
              <a:ext uri="{FF2B5EF4-FFF2-40B4-BE49-F238E27FC236}">
                <a16:creationId xmlns:a16="http://schemas.microsoft.com/office/drawing/2014/main" id="{B8282C60-9970-0C81-4108-E3837999F04B}"/>
              </a:ext>
            </a:extLst>
          </p:cNvPr>
          <p:cNvSpPr/>
          <p:nvPr/>
        </p:nvSpPr>
        <p:spPr>
          <a:xfrm>
            <a:off x="1248640" y="1650000"/>
            <a:ext cx="7000000" cy="41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182" name="Rectangle 77181">
            <a:extLst>
              <a:ext uri="{FF2B5EF4-FFF2-40B4-BE49-F238E27FC236}">
                <a16:creationId xmlns:a16="http://schemas.microsoft.com/office/drawing/2014/main" id="{0F8CDCA9-5341-CB8B-074B-19C076CEDEBE}"/>
              </a:ext>
            </a:extLst>
          </p:cNvPr>
          <p:cNvSpPr/>
          <p:nvPr/>
        </p:nvSpPr>
        <p:spPr>
          <a:xfrm>
            <a:off x="1448640" y="3690475"/>
            <a:ext cx="6600000" cy="1905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293" name="Rectangle 77292">
            <a:extLst>
              <a:ext uri="{FF2B5EF4-FFF2-40B4-BE49-F238E27FC236}">
                <a16:creationId xmlns:a16="http://schemas.microsoft.com/office/drawing/2014/main" id="{D8A07FDE-9F29-A7AC-1926-A522CEE3A222}"/>
              </a:ext>
            </a:extLst>
          </p:cNvPr>
          <p:cNvSpPr/>
          <p:nvPr/>
        </p:nvSpPr>
        <p:spPr>
          <a:xfrm>
            <a:off x="4739115" y="1850000"/>
            <a:ext cx="19050" cy="37000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405" name="Rectangle 77404">
            <a:extLst>
              <a:ext uri="{FF2B5EF4-FFF2-40B4-BE49-F238E27FC236}">
                <a16:creationId xmlns:a16="http://schemas.microsoft.com/office/drawing/2014/main" id="{75E8327B-811C-3EB2-E17D-09665D65EC3F}"/>
              </a:ext>
            </a:extLst>
          </p:cNvPr>
          <p:cNvSpPr/>
          <p:nvPr/>
        </p:nvSpPr>
        <p:spPr>
          <a:xfrm>
            <a:off x="4808640" y="1700000"/>
            <a:ext cx="14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高品質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7518" name="Rectangle 77517">
            <a:extLst>
              <a:ext uri="{FF2B5EF4-FFF2-40B4-BE49-F238E27FC236}">
                <a16:creationId xmlns:a16="http://schemas.microsoft.com/office/drawing/2014/main" id="{ED68AF15-8795-E756-5A70-67AF4FAD9DE8}"/>
              </a:ext>
            </a:extLst>
          </p:cNvPr>
          <p:cNvSpPr/>
          <p:nvPr/>
        </p:nvSpPr>
        <p:spPr>
          <a:xfrm>
            <a:off x="4808640" y="5360000"/>
            <a:ext cx="14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標準品質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7632" name="Rectangle 77631">
            <a:extLst>
              <a:ext uri="{FF2B5EF4-FFF2-40B4-BE49-F238E27FC236}">
                <a16:creationId xmlns:a16="http://schemas.microsoft.com/office/drawing/2014/main" id="{60719500-FDBC-0DCB-06D0-BFB43EB10C20}"/>
              </a:ext>
            </a:extLst>
          </p:cNvPr>
          <p:cNvSpPr/>
          <p:nvPr/>
        </p:nvSpPr>
        <p:spPr>
          <a:xfrm>
            <a:off x="1348640" y="3740000"/>
            <a:ext cx="14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低価格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7747" name="Rectangle 77746">
            <a:extLst>
              <a:ext uri="{FF2B5EF4-FFF2-40B4-BE49-F238E27FC236}">
                <a16:creationId xmlns:a16="http://schemas.microsoft.com/office/drawing/2014/main" id="{D8F1FD35-B1E2-3649-29D0-9B6E0DC2C8B0}"/>
              </a:ext>
            </a:extLst>
          </p:cNvPr>
          <p:cNvSpPr/>
          <p:nvPr/>
        </p:nvSpPr>
        <p:spPr>
          <a:xfrm>
            <a:off x="6748640" y="3740000"/>
            <a:ext cx="14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高価格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7863" name="Oval 77862">
            <a:extLst>
              <a:ext uri="{FF2B5EF4-FFF2-40B4-BE49-F238E27FC236}">
                <a16:creationId xmlns:a16="http://schemas.microsoft.com/office/drawing/2014/main" id="{70044A82-97DA-486D-C4D4-1DD88727CC15}"/>
              </a:ext>
            </a:extLst>
          </p:cNvPr>
          <p:cNvSpPr/>
          <p:nvPr/>
        </p:nvSpPr>
        <p:spPr>
          <a:xfrm>
            <a:off x="6448640" y="2152000"/>
            <a:ext cx="800000" cy="80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A社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7980" name="Oval 77979">
            <a:extLst>
              <a:ext uri="{FF2B5EF4-FFF2-40B4-BE49-F238E27FC236}">
                <a16:creationId xmlns:a16="http://schemas.microsoft.com/office/drawing/2014/main" id="{CE702FA3-1DF7-1AB5-9721-48E78BE6908C}"/>
              </a:ext>
            </a:extLst>
          </p:cNvPr>
          <p:cNvSpPr/>
          <p:nvPr/>
        </p:nvSpPr>
        <p:spPr>
          <a:xfrm>
            <a:off x="2598640" y="4325000"/>
            <a:ext cx="800000" cy="80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B社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8098" name="Oval 78097">
            <a:extLst>
              <a:ext uri="{FF2B5EF4-FFF2-40B4-BE49-F238E27FC236}">
                <a16:creationId xmlns:a16="http://schemas.microsoft.com/office/drawing/2014/main" id="{345F311C-C15D-6586-B9F1-58A87A95C630}"/>
              </a:ext>
            </a:extLst>
          </p:cNvPr>
          <p:cNvSpPr/>
          <p:nvPr/>
        </p:nvSpPr>
        <p:spPr>
          <a:xfrm>
            <a:off x="5748640" y="4120000"/>
            <a:ext cx="800000" cy="80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C社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8217" name="Oval 78216">
            <a:extLst>
              <a:ext uri="{FF2B5EF4-FFF2-40B4-BE49-F238E27FC236}">
                <a16:creationId xmlns:a16="http://schemas.microsoft.com/office/drawing/2014/main" id="{82DB8FEF-73F2-80E6-BB34-3055B9BEE448}"/>
              </a:ext>
            </a:extLst>
          </p:cNvPr>
          <p:cNvSpPr/>
          <p:nvPr/>
        </p:nvSpPr>
        <p:spPr>
          <a:xfrm>
            <a:off x="2898640" y="2225000"/>
            <a:ext cx="900000" cy="90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当社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8337" name="Rectangle 78336">
            <a:extLst>
              <a:ext uri="{FF2B5EF4-FFF2-40B4-BE49-F238E27FC236}">
                <a16:creationId xmlns:a16="http://schemas.microsoft.com/office/drawing/2014/main" id="{55ECCD34-E3BF-A0A0-F3A6-36A37E5E2354}"/>
              </a:ext>
            </a:extLst>
          </p:cNvPr>
          <p:cNvSpPr/>
          <p:nvPr/>
        </p:nvSpPr>
        <p:spPr>
          <a:xfrm>
            <a:off x="8648640" y="2450000"/>
            <a:ext cx="2994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8458" name="Rectangle 78457">
            <a:extLst>
              <a:ext uri="{FF2B5EF4-FFF2-40B4-BE49-F238E27FC236}">
                <a16:creationId xmlns:a16="http://schemas.microsoft.com/office/drawing/2014/main" id="{0695E5CC-1A5D-8644-8A40-A3D678E41867}"/>
              </a:ext>
            </a:extLst>
          </p:cNvPr>
          <p:cNvSpPr/>
          <p:nvPr/>
        </p:nvSpPr>
        <p:spPr>
          <a:xfrm>
            <a:off x="8648640" y="2900000"/>
            <a:ext cx="2994720" cy="975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1457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80" name="Rectangle 78579">
            <a:extLst>
              <a:ext uri="{FF2B5EF4-FFF2-40B4-BE49-F238E27FC236}">
                <a16:creationId xmlns:a16="http://schemas.microsoft.com/office/drawing/2014/main" id="{5C9ACAF7-D525-3AF6-27BC-5800C2631150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SWOT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8703" name="Rectangle 78702">
            <a:extLst>
              <a:ext uri="{FF2B5EF4-FFF2-40B4-BE49-F238E27FC236}">
                <a16:creationId xmlns:a16="http://schemas.microsoft.com/office/drawing/2014/main" id="{F599B50B-73CE-AF3C-732F-686C133979F9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8827" name="Rectangle 78826">
            <a:extLst>
              <a:ext uri="{FF2B5EF4-FFF2-40B4-BE49-F238E27FC236}">
                <a16:creationId xmlns:a16="http://schemas.microsoft.com/office/drawing/2014/main" id="{068E74F1-FBBA-C680-3FFE-3AF35A4199E4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8952" name="Rectangle 78951">
            <a:extLst>
              <a:ext uri="{FF2B5EF4-FFF2-40B4-BE49-F238E27FC236}">
                <a16:creationId xmlns:a16="http://schemas.microsoft.com/office/drawing/2014/main" id="{CB690597-A27B-E98F-6BF9-DA622DBE0A29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51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9078" name="Rectangle 79077">
            <a:extLst>
              <a:ext uri="{FF2B5EF4-FFF2-40B4-BE49-F238E27FC236}">
                <a16:creationId xmlns:a16="http://schemas.microsoft.com/office/drawing/2014/main" id="{E4F648FF-451B-AA77-8B6C-6251F84F3701}"/>
              </a:ext>
            </a:extLst>
          </p:cNvPr>
          <p:cNvSpPr/>
          <p:nvPr/>
        </p:nvSpPr>
        <p:spPr>
          <a:xfrm>
            <a:off x="548640" y="1650000"/>
            <a:ext cx="542236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205" name="Rectangle 79204">
            <a:extLst>
              <a:ext uri="{FF2B5EF4-FFF2-40B4-BE49-F238E27FC236}">
                <a16:creationId xmlns:a16="http://schemas.microsoft.com/office/drawing/2014/main" id="{A80C2BCD-B878-4E58-F636-099BDE181DA8}"/>
              </a:ext>
            </a:extLst>
          </p:cNvPr>
          <p:cNvSpPr/>
          <p:nvPr/>
        </p:nvSpPr>
        <p:spPr>
          <a:xfrm>
            <a:off x="798640" y="1900000"/>
            <a:ext cx="700000" cy="7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9333" name="Rectangle 79332">
            <a:extLst>
              <a:ext uri="{FF2B5EF4-FFF2-40B4-BE49-F238E27FC236}">
                <a16:creationId xmlns:a16="http://schemas.microsoft.com/office/drawing/2014/main" id="{CC664EE9-8617-D006-E910-4E5AFEC6D991}"/>
              </a:ext>
            </a:extLst>
          </p:cNvPr>
          <p:cNvSpPr/>
          <p:nvPr/>
        </p:nvSpPr>
        <p:spPr>
          <a:xfrm>
            <a:off x="1698640" y="1900000"/>
            <a:ext cx="402236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強み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9462" name="Rectangle 79461">
            <a:extLst>
              <a:ext uri="{FF2B5EF4-FFF2-40B4-BE49-F238E27FC236}">
                <a16:creationId xmlns:a16="http://schemas.microsoft.com/office/drawing/2014/main" id="{DB9D619B-B23D-754E-4167-67DF3381ABB0}"/>
              </a:ext>
            </a:extLst>
          </p:cNvPr>
          <p:cNvSpPr/>
          <p:nvPr/>
        </p:nvSpPr>
        <p:spPr>
          <a:xfrm>
            <a:off x="1698640" y="2650000"/>
            <a:ext cx="402236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9592" name="Rectangle 79591">
            <a:extLst>
              <a:ext uri="{FF2B5EF4-FFF2-40B4-BE49-F238E27FC236}">
                <a16:creationId xmlns:a16="http://schemas.microsoft.com/office/drawing/2014/main" id="{E38B21FF-EA80-6FA6-6787-BFE7F6A79DD9}"/>
              </a:ext>
            </a:extLst>
          </p:cNvPr>
          <p:cNvSpPr/>
          <p:nvPr/>
        </p:nvSpPr>
        <p:spPr>
          <a:xfrm>
            <a:off x="6221000" y="1650000"/>
            <a:ext cx="542236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723" name="Rectangle 79722">
            <a:extLst>
              <a:ext uri="{FF2B5EF4-FFF2-40B4-BE49-F238E27FC236}">
                <a16:creationId xmlns:a16="http://schemas.microsoft.com/office/drawing/2014/main" id="{254F2B64-0877-1257-CD5D-51D790A5F0A7}"/>
              </a:ext>
            </a:extLst>
          </p:cNvPr>
          <p:cNvSpPr/>
          <p:nvPr/>
        </p:nvSpPr>
        <p:spPr>
          <a:xfrm>
            <a:off x="6471000" y="1900000"/>
            <a:ext cx="700000" cy="7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W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9855" name="Rectangle 79854">
            <a:extLst>
              <a:ext uri="{FF2B5EF4-FFF2-40B4-BE49-F238E27FC236}">
                <a16:creationId xmlns:a16="http://schemas.microsoft.com/office/drawing/2014/main" id="{883FEB59-9C6E-6B5F-0F3B-EAC98FF25F42}"/>
              </a:ext>
            </a:extLst>
          </p:cNvPr>
          <p:cNvSpPr/>
          <p:nvPr/>
        </p:nvSpPr>
        <p:spPr>
          <a:xfrm>
            <a:off x="7371000" y="1900000"/>
            <a:ext cx="402236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弱み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9988" name="Rectangle 79987">
            <a:extLst>
              <a:ext uri="{FF2B5EF4-FFF2-40B4-BE49-F238E27FC236}">
                <a16:creationId xmlns:a16="http://schemas.microsoft.com/office/drawing/2014/main" id="{55C03384-5972-6EAC-0773-8936FACDC29E}"/>
              </a:ext>
            </a:extLst>
          </p:cNvPr>
          <p:cNvSpPr/>
          <p:nvPr/>
        </p:nvSpPr>
        <p:spPr>
          <a:xfrm>
            <a:off x="7371000" y="2650000"/>
            <a:ext cx="402236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0122" name="Rectangle 80121">
            <a:extLst>
              <a:ext uri="{FF2B5EF4-FFF2-40B4-BE49-F238E27FC236}">
                <a16:creationId xmlns:a16="http://schemas.microsoft.com/office/drawing/2014/main" id="{957A4F30-D6A3-CA2D-DDA6-299DAB7867AF}"/>
              </a:ext>
            </a:extLst>
          </p:cNvPr>
          <p:cNvSpPr/>
          <p:nvPr/>
        </p:nvSpPr>
        <p:spPr>
          <a:xfrm>
            <a:off x="548640" y="3800000"/>
            <a:ext cx="542236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257" name="Rectangle 80256">
            <a:extLst>
              <a:ext uri="{FF2B5EF4-FFF2-40B4-BE49-F238E27FC236}">
                <a16:creationId xmlns:a16="http://schemas.microsoft.com/office/drawing/2014/main" id="{7B716168-D6D3-7FC4-ED1F-7D8BD5BB22CB}"/>
              </a:ext>
            </a:extLst>
          </p:cNvPr>
          <p:cNvSpPr/>
          <p:nvPr/>
        </p:nvSpPr>
        <p:spPr>
          <a:xfrm>
            <a:off x="798640" y="4050000"/>
            <a:ext cx="700000" cy="7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0393" name="Rectangle 80392">
            <a:extLst>
              <a:ext uri="{FF2B5EF4-FFF2-40B4-BE49-F238E27FC236}">
                <a16:creationId xmlns:a16="http://schemas.microsoft.com/office/drawing/2014/main" id="{D6C895A0-A42C-4D2A-1DAA-F1A42F0C81B6}"/>
              </a:ext>
            </a:extLst>
          </p:cNvPr>
          <p:cNvSpPr/>
          <p:nvPr/>
        </p:nvSpPr>
        <p:spPr>
          <a:xfrm>
            <a:off x="1698640" y="4050000"/>
            <a:ext cx="402236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機会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0530" name="Rectangle 80529">
            <a:extLst>
              <a:ext uri="{FF2B5EF4-FFF2-40B4-BE49-F238E27FC236}">
                <a16:creationId xmlns:a16="http://schemas.microsoft.com/office/drawing/2014/main" id="{0BB6F3A0-DB12-627A-9535-8B76077C5EFF}"/>
              </a:ext>
            </a:extLst>
          </p:cNvPr>
          <p:cNvSpPr/>
          <p:nvPr/>
        </p:nvSpPr>
        <p:spPr>
          <a:xfrm>
            <a:off x="1698640" y="4800000"/>
            <a:ext cx="402236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0668" name="Rectangle 80667">
            <a:extLst>
              <a:ext uri="{FF2B5EF4-FFF2-40B4-BE49-F238E27FC236}">
                <a16:creationId xmlns:a16="http://schemas.microsoft.com/office/drawing/2014/main" id="{7A6CCE76-009F-930C-E171-AC77D14622E4}"/>
              </a:ext>
            </a:extLst>
          </p:cNvPr>
          <p:cNvSpPr/>
          <p:nvPr/>
        </p:nvSpPr>
        <p:spPr>
          <a:xfrm>
            <a:off x="6221000" y="3800000"/>
            <a:ext cx="542236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807" name="Rectangle 80806">
            <a:extLst>
              <a:ext uri="{FF2B5EF4-FFF2-40B4-BE49-F238E27FC236}">
                <a16:creationId xmlns:a16="http://schemas.microsoft.com/office/drawing/2014/main" id="{C8894731-76B5-CBEA-AF5C-E38AB72C7FE0}"/>
              </a:ext>
            </a:extLst>
          </p:cNvPr>
          <p:cNvSpPr/>
          <p:nvPr/>
        </p:nvSpPr>
        <p:spPr>
          <a:xfrm>
            <a:off x="6471000" y="4050000"/>
            <a:ext cx="700000" cy="7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0947" name="Rectangle 80946">
            <a:extLst>
              <a:ext uri="{FF2B5EF4-FFF2-40B4-BE49-F238E27FC236}">
                <a16:creationId xmlns:a16="http://schemas.microsoft.com/office/drawing/2014/main" id="{AD6A3A10-5C56-89BF-7209-844FE5E3C96C}"/>
              </a:ext>
            </a:extLst>
          </p:cNvPr>
          <p:cNvSpPr/>
          <p:nvPr/>
        </p:nvSpPr>
        <p:spPr>
          <a:xfrm>
            <a:off x="7371000" y="4050000"/>
            <a:ext cx="402236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脅威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1088" name="Rectangle 81087">
            <a:extLst>
              <a:ext uri="{FF2B5EF4-FFF2-40B4-BE49-F238E27FC236}">
                <a16:creationId xmlns:a16="http://schemas.microsoft.com/office/drawing/2014/main" id="{0581227A-8CFF-85AA-26E0-1A723B9DE8CD}"/>
              </a:ext>
            </a:extLst>
          </p:cNvPr>
          <p:cNvSpPr/>
          <p:nvPr/>
        </p:nvSpPr>
        <p:spPr>
          <a:xfrm>
            <a:off x="7371000" y="4800000"/>
            <a:ext cx="402236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72606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30" name="Rectangle 81229">
            <a:extLst>
              <a:ext uri="{FF2B5EF4-FFF2-40B4-BE49-F238E27FC236}">
                <a16:creationId xmlns:a16="http://schemas.microsoft.com/office/drawing/2014/main" id="{68646748-D7F3-ADBA-4AC4-29AF5DAE2692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AS-IS / TO-BE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1373" name="Rectangle 81372">
            <a:extLst>
              <a:ext uri="{FF2B5EF4-FFF2-40B4-BE49-F238E27FC236}">
                <a16:creationId xmlns:a16="http://schemas.microsoft.com/office/drawing/2014/main" id="{67E20F77-4A9D-BDDB-7063-EC29C8F1268A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1517" name="Rectangle 81516">
            <a:extLst>
              <a:ext uri="{FF2B5EF4-FFF2-40B4-BE49-F238E27FC236}">
                <a16:creationId xmlns:a16="http://schemas.microsoft.com/office/drawing/2014/main" id="{73E8F1B3-9D43-0C59-801D-BE5B07924F53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1662" name="Rectangle 81661">
            <a:extLst>
              <a:ext uri="{FF2B5EF4-FFF2-40B4-BE49-F238E27FC236}">
                <a16:creationId xmlns:a16="http://schemas.microsoft.com/office/drawing/2014/main" id="{E68500B0-B7C9-B98B-28AD-A15080567BC3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52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1808" name="Rectangle 81807">
            <a:extLst>
              <a:ext uri="{FF2B5EF4-FFF2-40B4-BE49-F238E27FC236}">
                <a16:creationId xmlns:a16="http://schemas.microsoft.com/office/drawing/2014/main" id="{C28A1B96-8A37-8715-B46C-3ACCDE7A899D}"/>
              </a:ext>
            </a:extLst>
          </p:cNvPr>
          <p:cNvSpPr/>
          <p:nvPr/>
        </p:nvSpPr>
        <p:spPr>
          <a:xfrm>
            <a:off x="3148640" y="1650000"/>
            <a:ext cx="33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AS-IS（現状）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1955" name="Rectangle 81954">
            <a:extLst>
              <a:ext uri="{FF2B5EF4-FFF2-40B4-BE49-F238E27FC236}">
                <a16:creationId xmlns:a16="http://schemas.microsoft.com/office/drawing/2014/main" id="{54CBC269-5DBD-357F-C38B-9F81F4E0E079}"/>
              </a:ext>
            </a:extLst>
          </p:cNvPr>
          <p:cNvSpPr/>
          <p:nvPr/>
        </p:nvSpPr>
        <p:spPr>
          <a:xfrm>
            <a:off x="7948640" y="1650000"/>
            <a:ext cx="33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TO-BE（目指す姿）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103" name="Rectangle 82102">
            <a:extLst>
              <a:ext uri="{FF2B5EF4-FFF2-40B4-BE49-F238E27FC236}">
                <a16:creationId xmlns:a16="http://schemas.microsoft.com/office/drawing/2014/main" id="{B781A220-EEEB-FF6A-0A29-21647BC25411}"/>
              </a:ext>
            </a:extLst>
          </p:cNvPr>
          <p:cNvSpPr/>
          <p:nvPr/>
        </p:nvSpPr>
        <p:spPr>
          <a:xfrm>
            <a:off x="548640" y="2150000"/>
            <a:ext cx="2400000" cy="9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252" name="Rectangle 82251">
            <a:extLst>
              <a:ext uri="{FF2B5EF4-FFF2-40B4-BE49-F238E27FC236}">
                <a16:creationId xmlns:a16="http://schemas.microsoft.com/office/drawing/2014/main" id="{0C46319F-76B0-9689-BDE0-1331C41C605A}"/>
              </a:ext>
            </a:extLst>
          </p:cNvPr>
          <p:cNvSpPr/>
          <p:nvPr/>
        </p:nvSpPr>
        <p:spPr>
          <a:xfrm>
            <a:off x="3148640" y="2150000"/>
            <a:ext cx="3700000" cy="950000"/>
          </a:xfrm>
          <a:prstGeom prst="rect">
            <a:avLst/>
          </a:prstGeom>
          <a:solidFill>
            <a:srgbClr val="E3E8EF"/>
          </a:solidFill>
          <a:ln w="3175">
            <a:solidFill>
              <a:srgbClr val="E3E8E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402" name="Arrow: Right 82401">
            <a:extLst>
              <a:ext uri="{FF2B5EF4-FFF2-40B4-BE49-F238E27FC236}">
                <a16:creationId xmlns:a16="http://schemas.microsoft.com/office/drawing/2014/main" id="{6CC7FF25-1BE5-73F8-279B-F8EC063407C2}"/>
              </a:ext>
            </a:extLst>
          </p:cNvPr>
          <p:cNvSpPr/>
          <p:nvPr/>
        </p:nvSpPr>
        <p:spPr>
          <a:xfrm>
            <a:off x="6998640" y="2425000"/>
            <a:ext cx="700000" cy="40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553" name="Rectangle 82552">
            <a:extLst>
              <a:ext uri="{FF2B5EF4-FFF2-40B4-BE49-F238E27FC236}">
                <a16:creationId xmlns:a16="http://schemas.microsoft.com/office/drawing/2014/main" id="{9EF76F55-FD39-C2D6-A190-06708A1B6E33}"/>
              </a:ext>
            </a:extLst>
          </p:cNvPr>
          <p:cNvSpPr/>
          <p:nvPr/>
        </p:nvSpPr>
        <p:spPr>
          <a:xfrm>
            <a:off x="7848640" y="2150000"/>
            <a:ext cx="3794720" cy="9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705" name="Rectangle 82704">
            <a:extLst>
              <a:ext uri="{FF2B5EF4-FFF2-40B4-BE49-F238E27FC236}">
                <a16:creationId xmlns:a16="http://schemas.microsoft.com/office/drawing/2014/main" id="{7A5562B5-4E19-16D0-36D2-2CDC32345CA0}"/>
              </a:ext>
            </a:extLst>
          </p:cNvPr>
          <p:cNvSpPr/>
          <p:nvPr/>
        </p:nvSpPr>
        <p:spPr>
          <a:xfrm>
            <a:off x="548640" y="3350000"/>
            <a:ext cx="2400000" cy="9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858" name="Rectangle 82857">
            <a:extLst>
              <a:ext uri="{FF2B5EF4-FFF2-40B4-BE49-F238E27FC236}">
                <a16:creationId xmlns:a16="http://schemas.microsoft.com/office/drawing/2014/main" id="{D5833A2C-3466-E029-3660-C21E5E85FA38}"/>
              </a:ext>
            </a:extLst>
          </p:cNvPr>
          <p:cNvSpPr/>
          <p:nvPr/>
        </p:nvSpPr>
        <p:spPr>
          <a:xfrm>
            <a:off x="3148640" y="3350000"/>
            <a:ext cx="3700000" cy="950000"/>
          </a:xfrm>
          <a:prstGeom prst="rect">
            <a:avLst/>
          </a:prstGeom>
          <a:solidFill>
            <a:srgbClr val="E3E8EF"/>
          </a:solidFill>
          <a:ln w="3175">
            <a:solidFill>
              <a:srgbClr val="E3E8E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3012" name="Arrow: Right 83011">
            <a:extLst>
              <a:ext uri="{FF2B5EF4-FFF2-40B4-BE49-F238E27FC236}">
                <a16:creationId xmlns:a16="http://schemas.microsoft.com/office/drawing/2014/main" id="{8BD1C29B-4077-653D-841B-9A1FB8485BEC}"/>
              </a:ext>
            </a:extLst>
          </p:cNvPr>
          <p:cNvSpPr/>
          <p:nvPr/>
        </p:nvSpPr>
        <p:spPr>
          <a:xfrm>
            <a:off x="6998640" y="3625000"/>
            <a:ext cx="700000" cy="40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167" name="Rectangle 83166">
            <a:extLst>
              <a:ext uri="{FF2B5EF4-FFF2-40B4-BE49-F238E27FC236}">
                <a16:creationId xmlns:a16="http://schemas.microsoft.com/office/drawing/2014/main" id="{A0944F43-2C56-0651-A895-BBA2F7D31E97}"/>
              </a:ext>
            </a:extLst>
          </p:cNvPr>
          <p:cNvSpPr/>
          <p:nvPr/>
        </p:nvSpPr>
        <p:spPr>
          <a:xfrm>
            <a:off x="7848640" y="3350000"/>
            <a:ext cx="3794720" cy="9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3323" name="Rectangle 83322">
            <a:extLst>
              <a:ext uri="{FF2B5EF4-FFF2-40B4-BE49-F238E27FC236}">
                <a16:creationId xmlns:a16="http://schemas.microsoft.com/office/drawing/2014/main" id="{621FFF00-484C-DFD1-623F-DA0332A94CF7}"/>
              </a:ext>
            </a:extLst>
          </p:cNvPr>
          <p:cNvSpPr/>
          <p:nvPr/>
        </p:nvSpPr>
        <p:spPr>
          <a:xfrm>
            <a:off x="548640" y="4550000"/>
            <a:ext cx="2400000" cy="9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3480" name="Rectangle 83479">
            <a:extLst>
              <a:ext uri="{FF2B5EF4-FFF2-40B4-BE49-F238E27FC236}">
                <a16:creationId xmlns:a16="http://schemas.microsoft.com/office/drawing/2014/main" id="{5D18D0F7-B1A5-0B52-34E1-73D8CB4D035A}"/>
              </a:ext>
            </a:extLst>
          </p:cNvPr>
          <p:cNvSpPr/>
          <p:nvPr/>
        </p:nvSpPr>
        <p:spPr>
          <a:xfrm>
            <a:off x="3148640" y="4550000"/>
            <a:ext cx="3700000" cy="950000"/>
          </a:xfrm>
          <a:prstGeom prst="rect">
            <a:avLst/>
          </a:prstGeom>
          <a:solidFill>
            <a:srgbClr val="E3E8EF"/>
          </a:solidFill>
          <a:ln w="3175">
            <a:solidFill>
              <a:srgbClr val="E3E8E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3638" name="Arrow: Right 83637">
            <a:extLst>
              <a:ext uri="{FF2B5EF4-FFF2-40B4-BE49-F238E27FC236}">
                <a16:creationId xmlns:a16="http://schemas.microsoft.com/office/drawing/2014/main" id="{20C7F664-8ED8-C362-9E12-C73B598BB9A2}"/>
              </a:ext>
            </a:extLst>
          </p:cNvPr>
          <p:cNvSpPr/>
          <p:nvPr/>
        </p:nvSpPr>
        <p:spPr>
          <a:xfrm>
            <a:off x="6998640" y="4825000"/>
            <a:ext cx="700000" cy="40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797" name="Rectangle 83796">
            <a:extLst>
              <a:ext uri="{FF2B5EF4-FFF2-40B4-BE49-F238E27FC236}">
                <a16:creationId xmlns:a16="http://schemas.microsoft.com/office/drawing/2014/main" id="{1A3FAA65-84FF-5226-DE08-0C49BE197286}"/>
              </a:ext>
            </a:extLst>
          </p:cNvPr>
          <p:cNvSpPr/>
          <p:nvPr/>
        </p:nvSpPr>
        <p:spPr>
          <a:xfrm>
            <a:off x="7848640" y="4550000"/>
            <a:ext cx="3794720" cy="9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6078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57" name="Rectangle 83956">
            <a:extLst>
              <a:ext uri="{FF2B5EF4-FFF2-40B4-BE49-F238E27FC236}">
                <a16:creationId xmlns:a16="http://schemas.microsoft.com/office/drawing/2014/main" id="{E3E22441-0A9A-B7B1-2C15-9A9A4C649838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4118" name="Rectangle 84117">
            <a:extLst>
              <a:ext uri="{FF2B5EF4-FFF2-40B4-BE49-F238E27FC236}">
                <a16:creationId xmlns:a16="http://schemas.microsoft.com/office/drawing/2014/main" id="{8F31A9DA-610D-8625-60C7-EEF1E88C75E1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4280" name="Rectangle 84279">
            <a:extLst>
              <a:ext uri="{FF2B5EF4-FFF2-40B4-BE49-F238E27FC236}">
                <a16:creationId xmlns:a16="http://schemas.microsoft.com/office/drawing/2014/main" id="{DF2B3895-85FF-D7A3-DAEB-DA9DF4D2CD55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4443" name="Rectangle 84442">
            <a:extLst>
              <a:ext uri="{FF2B5EF4-FFF2-40B4-BE49-F238E27FC236}">
                <a16:creationId xmlns:a16="http://schemas.microsoft.com/office/drawing/2014/main" id="{CC1BDA26-FA07-B099-77A2-D86CA5553191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4607" name="Rectangle 84606">
            <a:extLst>
              <a:ext uri="{FF2B5EF4-FFF2-40B4-BE49-F238E27FC236}">
                <a16:creationId xmlns:a16="http://schemas.microsoft.com/office/drawing/2014/main" id="{BE1081EA-24FC-C585-2E53-4A6E17D7934D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53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4772" name="Rectangle 84771">
            <a:extLst>
              <a:ext uri="{FF2B5EF4-FFF2-40B4-BE49-F238E27FC236}">
                <a16:creationId xmlns:a16="http://schemas.microsoft.com/office/drawing/2014/main" id="{9D00141F-40B8-EE3E-A614-7D2B7E0619A9}"/>
              </a:ext>
            </a:extLst>
          </p:cNvPr>
          <p:cNvSpPr/>
          <p:nvPr/>
        </p:nvSpPr>
        <p:spPr>
          <a:xfrm>
            <a:off x="548640" y="1650000"/>
            <a:ext cx="531876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938" name="Rectangle 84937">
            <a:extLst>
              <a:ext uri="{FF2B5EF4-FFF2-40B4-BE49-F238E27FC236}">
                <a16:creationId xmlns:a16="http://schemas.microsoft.com/office/drawing/2014/main" id="{11665D09-0F20-DA03-D130-199C291C105F}"/>
              </a:ext>
            </a:extLst>
          </p:cNvPr>
          <p:cNvSpPr/>
          <p:nvPr/>
        </p:nvSpPr>
        <p:spPr>
          <a:xfrm>
            <a:off x="848640" y="2000000"/>
            <a:ext cx="471876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XX年間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105" name="Rectangle 85104">
            <a:extLst>
              <a:ext uri="{FF2B5EF4-FFF2-40B4-BE49-F238E27FC236}">
                <a16:creationId xmlns:a16="http://schemas.microsoft.com/office/drawing/2014/main" id="{617038D2-DBEA-799D-4AD0-309AC114BFB7}"/>
              </a:ext>
            </a:extLst>
          </p:cNvPr>
          <p:cNvSpPr/>
          <p:nvPr/>
        </p:nvSpPr>
        <p:spPr>
          <a:xfrm>
            <a:off x="848640" y="2650000"/>
            <a:ext cx="4718760" cy="11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6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XX億円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273" name="Rectangle 85272">
            <a:extLst>
              <a:ext uri="{FF2B5EF4-FFF2-40B4-BE49-F238E27FC236}">
                <a16:creationId xmlns:a16="http://schemas.microsoft.com/office/drawing/2014/main" id="{A7FBBBA7-712D-D25E-EFF4-3D3E7DD0DC8A}"/>
              </a:ext>
            </a:extLst>
          </p:cNvPr>
          <p:cNvSpPr/>
          <p:nvPr/>
        </p:nvSpPr>
        <p:spPr>
          <a:xfrm>
            <a:off x="848640" y="4150000"/>
            <a:ext cx="471876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XX万円
項目 XX万円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442" name="Rectangle 85441">
            <a:extLst>
              <a:ext uri="{FF2B5EF4-FFF2-40B4-BE49-F238E27FC236}">
                <a16:creationId xmlns:a16="http://schemas.microsoft.com/office/drawing/2014/main" id="{0CB3544B-C73A-0358-C164-4999AE8FCFC2}"/>
              </a:ext>
            </a:extLst>
          </p:cNvPr>
          <p:cNvSpPr/>
          <p:nvPr/>
        </p:nvSpPr>
        <p:spPr>
          <a:xfrm>
            <a:off x="6324600" y="1650000"/>
            <a:ext cx="5318760" cy="41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612" name="Rectangle 85611">
            <a:extLst>
              <a:ext uri="{FF2B5EF4-FFF2-40B4-BE49-F238E27FC236}">
                <a16:creationId xmlns:a16="http://schemas.microsoft.com/office/drawing/2014/main" id="{D6071E80-C973-E31B-4848-0531CD29CA06}"/>
              </a:ext>
            </a:extLst>
          </p:cNvPr>
          <p:cNvSpPr/>
          <p:nvPr/>
        </p:nvSpPr>
        <p:spPr>
          <a:xfrm>
            <a:off x="6624600" y="2000000"/>
            <a:ext cx="471876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XX年間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783" name="Rectangle 85782">
            <a:extLst>
              <a:ext uri="{FF2B5EF4-FFF2-40B4-BE49-F238E27FC236}">
                <a16:creationId xmlns:a16="http://schemas.microsoft.com/office/drawing/2014/main" id="{88207CCD-798A-3754-0AED-593DED285151}"/>
              </a:ext>
            </a:extLst>
          </p:cNvPr>
          <p:cNvSpPr/>
          <p:nvPr/>
        </p:nvSpPr>
        <p:spPr>
          <a:xfrm>
            <a:off x="6624600" y="2650000"/>
            <a:ext cx="4718760" cy="11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6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XX億円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955" name="Rectangle 85954">
            <a:extLst>
              <a:ext uri="{FF2B5EF4-FFF2-40B4-BE49-F238E27FC236}">
                <a16:creationId xmlns:a16="http://schemas.microsoft.com/office/drawing/2014/main" id="{5A809AB2-08AA-670B-E573-EDC330C57C32}"/>
              </a:ext>
            </a:extLst>
          </p:cNvPr>
          <p:cNvSpPr/>
          <p:nvPr/>
        </p:nvSpPr>
        <p:spPr>
          <a:xfrm>
            <a:off x="6624600" y="4150000"/>
            <a:ext cx="471876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XX億円
項目 XX億円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21241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58" name="Rectangle 85957">
            <a:extLst>
              <a:ext uri="{FF2B5EF4-FFF2-40B4-BE49-F238E27FC236}">
                <a16:creationId xmlns:a16="http://schemas.microsoft.com/office/drawing/2014/main" id="{59DA6E97-66CC-47C2-450F-8E01316C7A3E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DECISION MATRIX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960" name="Rectangle 85959">
            <a:extLst>
              <a:ext uri="{FF2B5EF4-FFF2-40B4-BE49-F238E27FC236}">
                <a16:creationId xmlns:a16="http://schemas.microsoft.com/office/drawing/2014/main" id="{89E3359B-03E0-F710-2C0E-7064FACD33A9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963" name="Rectangle 85962">
            <a:extLst>
              <a:ext uri="{FF2B5EF4-FFF2-40B4-BE49-F238E27FC236}">
                <a16:creationId xmlns:a16="http://schemas.microsoft.com/office/drawing/2014/main" id="{215253F1-3994-2429-B117-2FA774A89285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967" name="Rectangle 85966">
            <a:extLst>
              <a:ext uri="{FF2B5EF4-FFF2-40B4-BE49-F238E27FC236}">
                <a16:creationId xmlns:a16="http://schemas.microsoft.com/office/drawing/2014/main" id="{991B78C0-BA15-E063-6154-8E766D4E29B5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54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973" name="Rectangle 85972">
            <a:extLst>
              <a:ext uri="{FF2B5EF4-FFF2-40B4-BE49-F238E27FC236}">
                <a16:creationId xmlns:a16="http://schemas.microsoft.com/office/drawing/2014/main" id="{FF84B8EB-5A18-CE14-C38E-1372B1D299EF}"/>
              </a:ext>
            </a:extLst>
          </p:cNvPr>
          <p:cNvSpPr/>
          <p:nvPr/>
        </p:nvSpPr>
        <p:spPr>
          <a:xfrm>
            <a:off x="548640" y="5200000"/>
            <a:ext cx="1109472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470" name="Rectangle 142469">
            <a:extLst>
              <a:ext uri="{FF2B5EF4-FFF2-40B4-BE49-F238E27FC236}">
                <a16:creationId xmlns:a16="http://schemas.microsoft.com/office/drawing/2014/main" id="{2F115A70-D360-DC76-02EB-D4846CFAD928}"/>
              </a:ext>
            </a:extLst>
          </p:cNvPr>
          <p:cNvSpPr/>
          <p:nvPr/>
        </p:nvSpPr>
        <p:spPr>
          <a:xfrm>
            <a:off x="8976640" y="1650000"/>
            <a:ext cx="2666720" cy="30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489" name="Rectangle 142488">
            <a:extLst>
              <a:ext uri="{FF2B5EF4-FFF2-40B4-BE49-F238E27FC236}">
                <a16:creationId xmlns:a16="http://schemas.microsoft.com/office/drawing/2014/main" id="{547B2066-AF59-610D-D60A-4C12EE7F7BE5}"/>
              </a:ext>
            </a:extLst>
          </p:cNvPr>
          <p:cNvSpPr/>
          <p:nvPr/>
        </p:nvSpPr>
        <p:spPr>
          <a:xfrm>
            <a:off x="9176640" y="1900000"/>
            <a:ext cx="2266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推奨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509" name="Rectangle 142508">
            <a:extLst>
              <a:ext uri="{FF2B5EF4-FFF2-40B4-BE49-F238E27FC236}">
                <a16:creationId xmlns:a16="http://schemas.microsoft.com/office/drawing/2014/main" id="{61FEEA7F-BC96-4696-1A25-A66A46C39992}"/>
              </a:ext>
            </a:extLst>
          </p:cNvPr>
          <p:cNvSpPr/>
          <p:nvPr/>
        </p:nvSpPr>
        <p:spPr>
          <a:xfrm>
            <a:off x="9176640" y="2350000"/>
            <a:ext cx="2266720" cy="7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B社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530" name="Rectangle 142529">
            <a:extLst>
              <a:ext uri="{FF2B5EF4-FFF2-40B4-BE49-F238E27FC236}">
                <a16:creationId xmlns:a16="http://schemas.microsoft.com/office/drawing/2014/main" id="{9512CC3B-B796-A9D9-5B6E-735FFB6E4396}"/>
              </a:ext>
            </a:extLst>
          </p:cNvPr>
          <p:cNvSpPr/>
          <p:nvPr/>
        </p:nvSpPr>
        <p:spPr>
          <a:xfrm>
            <a:off x="9176640" y="3200000"/>
            <a:ext cx="2266720" cy="975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C3EECD7-F64A-4EEF-9D7A-6E051852A514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1650000"/>
          <a:ext cx="8128000" cy="201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5278346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3561218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7157692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009968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A社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B社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C社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941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041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1086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5338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項目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085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加重合計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XX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228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12537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80" name="Rectangle 85979">
            <a:extLst>
              <a:ext uri="{FF2B5EF4-FFF2-40B4-BE49-F238E27FC236}">
                <a16:creationId xmlns:a16="http://schemas.microsoft.com/office/drawing/2014/main" id="{B3016556-8994-A400-A876-8E0C9E10624F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GAP ANALYSIS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988" name="Rectangle 85987">
            <a:extLst>
              <a:ext uri="{FF2B5EF4-FFF2-40B4-BE49-F238E27FC236}">
                <a16:creationId xmlns:a16="http://schemas.microsoft.com/office/drawing/2014/main" id="{29EF7F10-35CD-802E-D877-BCF6764651AA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5997" name="Rectangle 85996">
            <a:extLst>
              <a:ext uri="{FF2B5EF4-FFF2-40B4-BE49-F238E27FC236}">
                <a16:creationId xmlns:a16="http://schemas.microsoft.com/office/drawing/2014/main" id="{6BF344FF-0775-391C-058F-C79D4806F1D1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007" name="Rectangle 86006">
            <a:extLst>
              <a:ext uri="{FF2B5EF4-FFF2-40B4-BE49-F238E27FC236}">
                <a16:creationId xmlns:a16="http://schemas.microsoft.com/office/drawing/2014/main" id="{6DCB6B2D-D0D4-DFC5-488F-F34ABEA31AAD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018" name="Rectangle 86017">
            <a:extLst>
              <a:ext uri="{FF2B5EF4-FFF2-40B4-BE49-F238E27FC236}">
                <a16:creationId xmlns:a16="http://schemas.microsoft.com/office/drawing/2014/main" id="{C2CA393E-9C4C-85D2-F9FF-578F36A3CB24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55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030" name="Rectangle 86029">
            <a:extLst>
              <a:ext uri="{FF2B5EF4-FFF2-40B4-BE49-F238E27FC236}">
                <a16:creationId xmlns:a16="http://schemas.microsoft.com/office/drawing/2014/main" id="{2578EC4A-995A-EF67-ED27-2902FEFA595D}"/>
              </a:ext>
            </a:extLst>
          </p:cNvPr>
          <p:cNvSpPr/>
          <p:nvPr/>
        </p:nvSpPr>
        <p:spPr>
          <a:xfrm>
            <a:off x="548640" y="1950000"/>
            <a:ext cx="25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043" name="Rectangle 86042">
            <a:extLst>
              <a:ext uri="{FF2B5EF4-FFF2-40B4-BE49-F238E27FC236}">
                <a16:creationId xmlns:a16="http://schemas.microsoft.com/office/drawing/2014/main" id="{A99EB72A-259C-5E8E-CBBF-AD32F667D6F4}"/>
              </a:ext>
            </a:extLst>
          </p:cNvPr>
          <p:cNvSpPr/>
          <p:nvPr/>
        </p:nvSpPr>
        <p:spPr>
          <a:xfrm>
            <a:off x="3148640" y="2150000"/>
            <a:ext cx="6000000" cy="2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057" name="Rectangle 86056">
            <a:extLst>
              <a:ext uri="{FF2B5EF4-FFF2-40B4-BE49-F238E27FC236}">
                <a16:creationId xmlns:a16="http://schemas.microsoft.com/office/drawing/2014/main" id="{769DD804-98CA-0125-D0BD-30705166FA16}"/>
              </a:ext>
            </a:extLst>
          </p:cNvPr>
          <p:cNvSpPr/>
          <p:nvPr/>
        </p:nvSpPr>
        <p:spPr>
          <a:xfrm>
            <a:off x="3148640" y="2150000"/>
            <a:ext cx="4800000" cy="2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072" name="Oval 86071">
            <a:extLst>
              <a:ext uri="{FF2B5EF4-FFF2-40B4-BE49-F238E27FC236}">
                <a16:creationId xmlns:a16="http://schemas.microsoft.com/office/drawing/2014/main" id="{BAD7FA64-4FE2-23F2-7A8C-F621DDB95B59}"/>
              </a:ext>
            </a:extLst>
          </p:cNvPr>
          <p:cNvSpPr/>
          <p:nvPr/>
        </p:nvSpPr>
        <p:spPr>
          <a:xfrm>
            <a:off x="8438640" y="2140000"/>
            <a:ext cx="220000" cy="220000"/>
          </a:xfrm>
          <a:prstGeom prst="ellipse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088" name="Rectangle 86087">
            <a:extLst>
              <a:ext uri="{FF2B5EF4-FFF2-40B4-BE49-F238E27FC236}">
                <a16:creationId xmlns:a16="http://schemas.microsoft.com/office/drawing/2014/main" id="{F549FDB0-943D-5DFD-949E-2D52ACA3F47A}"/>
              </a:ext>
            </a:extLst>
          </p:cNvPr>
          <p:cNvSpPr/>
          <p:nvPr/>
        </p:nvSpPr>
        <p:spPr>
          <a:xfrm>
            <a:off x="9298640" y="1950000"/>
            <a:ext cx="22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 →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105" name="Rectangle 86104">
            <a:extLst>
              <a:ext uri="{FF2B5EF4-FFF2-40B4-BE49-F238E27FC236}">
                <a16:creationId xmlns:a16="http://schemas.microsoft.com/office/drawing/2014/main" id="{1872921C-70F3-A330-9A0B-634A2AC5BB14}"/>
              </a:ext>
            </a:extLst>
          </p:cNvPr>
          <p:cNvSpPr/>
          <p:nvPr/>
        </p:nvSpPr>
        <p:spPr>
          <a:xfrm>
            <a:off x="548640" y="2850000"/>
            <a:ext cx="25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123" name="Rectangle 86122">
            <a:extLst>
              <a:ext uri="{FF2B5EF4-FFF2-40B4-BE49-F238E27FC236}">
                <a16:creationId xmlns:a16="http://schemas.microsoft.com/office/drawing/2014/main" id="{36E65063-939A-9D7B-D8D6-BB494005CBB7}"/>
              </a:ext>
            </a:extLst>
          </p:cNvPr>
          <p:cNvSpPr/>
          <p:nvPr/>
        </p:nvSpPr>
        <p:spPr>
          <a:xfrm>
            <a:off x="3148640" y="3050000"/>
            <a:ext cx="6000000" cy="2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142" name="Rectangle 86141">
            <a:extLst>
              <a:ext uri="{FF2B5EF4-FFF2-40B4-BE49-F238E27FC236}">
                <a16:creationId xmlns:a16="http://schemas.microsoft.com/office/drawing/2014/main" id="{D39004D8-9631-8906-F129-1F08A2474109}"/>
              </a:ext>
            </a:extLst>
          </p:cNvPr>
          <p:cNvSpPr/>
          <p:nvPr/>
        </p:nvSpPr>
        <p:spPr>
          <a:xfrm>
            <a:off x="3148640" y="3050000"/>
            <a:ext cx="5160000" cy="2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162" name="Oval 86161">
            <a:extLst>
              <a:ext uri="{FF2B5EF4-FFF2-40B4-BE49-F238E27FC236}">
                <a16:creationId xmlns:a16="http://schemas.microsoft.com/office/drawing/2014/main" id="{A6F55875-4B05-AD09-9324-AEF441D8BEB0}"/>
              </a:ext>
            </a:extLst>
          </p:cNvPr>
          <p:cNvSpPr/>
          <p:nvPr/>
        </p:nvSpPr>
        <p:spPr>
          <a:xfrm>
            <a:off x="8558640" y="3040000"/>
            <a:ext cx="220000" cy="220000"/>
          </a:xfrm>
          <a:prstGeom prst="ellipse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183" name="Rectangle 86182">
            <a:extLst>
              <a:ext uri="{FF2B5EF4-FFF2-40B4-BE49-F238E27FC236}">
                <a16:creationId xmlns:a16="http://schemas.microsoft.com/office/drawing/2014/main" id="{2FC56565-2412-1352-995D-53E103F6FB3D}"/>
              </a:ext>
            </a:extLst>
          </p:cNvPr>
          <p:cNvSpPr/>
          <p:nvPr/>
        </p:nvSpPr>
        <p:spPr>
          <a:xfrm>
            <a:off x="9298640" y="2850000"/>
            <a:ext cx="22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 →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205" name="Rectangle 86204">
            <a:extLst>
              <a:ext uri="{FF2B5EF4-FFF2-40B4-BE49-F238E27FC236}">
                <a16:creationId xmlns:a16="http://schemas.microsoft.com/office/drawing/2014/main" id="{39708B8C-D050-35FF-0AD9-5800C779AE9A}"/>
              </a:ext>
            </a:extLst>
          </p:cNvPr>
          <p:cNvSpPr/>
          <p:nvPr/>
        </p:nvSpPr>
        <p:spPr>
          <a:xfrm>
            <a:off x="548640" y="3750000"/>
            <a:ext cx="25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228" name="Rectangle 86227">
            <a:extLst>
              <a:ext uri="{FF2B5EF4-FFF2-40B4-BE49-F238E27FC236}">
                <a16:creationId xmlns:a16="http://schemas.microsoft.com/office/drawing/2014/main" id="{9D64B223-63DC-1834-B605-EE5DDF36A469}"/>
              </a:ext>
            </a:extLst>
          </p:cNvPr>
          <p:cNvSpPr/>
          <p:nvPr/>
        </p:nvSpPr>
        <p:spPr>
          <a:xfrm>
            <a:off x="3148640" y="3950000"/>
            <a:ext cx="6000000" cy="2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252" name="Rectangle 86251">
            <a:extLst>
              <a:ext uri="{FF2B5EF4-FFF2-40B4-BE49-F238E27FC236}">
                <a16:creationId xmlns:a16="http://schemas.microsoft.com/office/drawing/2014/main" id="{DB8C4800-45F8-4545-E4BC-FAC3B0AFECEC}"/>
              </a:ext>
            </a:extLst>
          </p:cNvPr>
          <p:cNvSpPr/>
          <p:nvPr/>
        </p:nvSpPr>
        <p:spPr>
          <a:xfrm>
            <a:off x="3148640" y="3950000"/>
            <a:ext cx="2520000" cy="2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277" name="Oval 86276">
            <a:extLst>
              <a:ext uri="{FF2B5EF4-FFF2-40B4-BE49-F238E27FC236}">
                <a16:creationId xmlns:a16="http://schemas.microsoft.com/office/drawing/2014/main" id="{0813EF6E-274D-FC66-4BD2-00D03AAB07E9}"/>
              </a:ext>
            </a:extLst>
          </p:cNvPr>
          <p:cNvSpPr/>
          <p:nvPr/>
        </p:nvSpPr>
        <p:spPr>
          <a:xfrm>
            <a:off x="8078640" y="3940000"/>
            <a:ext cx="220000" cy="220000"/>
          </a:xfrm>
          <a:prstGeom prst="ellipse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303" name="Rectangle 86302">
            <a:extLst>
              <a:ext uri="{FF2B5EF4-FFF2-40B4-BE49-F238E27FC236}">
                <a16:creationId xmlns:a16="http://schemas.microsoft.com/office/drawing/2014/main" id="{5877E4C1-3ECE-8AAA-D819-A9EE6A55BA71}"/>
              </a:ext>
            </a:extLst>
          </p:cNvPr>
          <p:cNvSpPr/>
          <p:nvPr/>
        </p:nvSpPr>
        <p:spPr>
          <a:xfrm>
            <a:off x="9298640" y="3750000"/>
            <a:ext cx="22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 →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330" name="Rectangle 86329">
            <a:extLst>
              <a:ext uri="{FF2B5EF4-FFF2-40B4-BE49-F238E27FC236}">
                <a16:creationId xmlns:a16="http://schemas.microsoft.com/office/drawing/2014/main" id="{151726EA-9DCA-95E7-B31E-3A7E17B72EB1}"/>
              </a:ext>
            </a:extLst>
          </p:cNvPr>
          <p:cNvSpPr/>
          <p:nvPr/>
        </p:nvSpPr>
        <p:spPr>
          <a:xfrm>
            <a:off x="548640" y="4650000"/>
            <a:ext cx="25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358" name="Rectangle 86357">
            <a:extLst>
              <a:ext uri="{FF2B5EF4-FFF2-40B4-BE49-F238E27FC236}">
                <a16:creationId xmlns:a16="http://schemas.microsoft.com/office/drawing/2014/main" id="{92733AA6-D43F-3A52-4B8F-E591E7515186}"/>
              </a:ext>
            </a:extLst>
          </p:cNvPr>
          <p:cNvSpPr/>
          <p:nvPr/>
        </p:nvSpPr>
        <p:spPr>
          <a:xfrm>
            <a:off x="3148640" y="4850000"/>
            <a:ext cx="6000000" cy="2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387" name="Rectangle 86386">
            <a:extLst>
              <a:ext uri="{FF2B5EF4-FFF2-40B4-BE49-F238E27FC236}">
                <a16:creationId xmlns:a16="http://schemas.microsoft.com/office/drawing/2014/main" id="{60838F73-6463-926D-FA6F-4953BF1528A7}"/>
              </a:ext>
            </a:extLst>
          </p:cNvPr>
          <p:cNvSpPr/>
          <p:nvPr/>
        </p:nvSpPr>
        <p:spPr>
          <a:xfrm>
            <a:off x="3148640" y="4850000"/>
            <a:ext cx="3600000" cy="2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417" name="Oval 86416">
            <a:extLst>
              <a:ext uri="{FF2B5EF4-FFF2-40B4-BE49-F238E27FC236}">
                <a16:creationId xmlns:a16="http://schemas.microsoft.com/office/drawing/2014/main" id="{9B7C438F-BCAA-728B-AEEF-435F14577AC5}"/>
              </a:ext>
            </a:extLst>
          </p:cNvPr>
          <p:cNvSpPr/>
          <p:nvPr/>
        </p:nvSpPr>
        <p:spPr>
          <a:xfrm>
            <a:off x="7838640" y="4840000"/>
            <a:ext cx="220000" cy="220000"/>
          </a:xfrm>
          <a:prstGeom prst="ellipse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448" name="Rectangle 86447">
            <a:extLst>
              <a:ext uri="{FF2B5EF4-FFF2-40B4-BE49-F238E27FC236}">
                <a16:creationId xmlns:a16="http://schemas.microsoft.com/office/drawing/2014/main" id="{C4658FD1-166D-D72D-3994-A60E3451AA33}"/>
              </a:ext>
            </a:extLst>
          </p:cNvPr>
          <p:cNvSpPr/>
          <p:nvPr/>
        </p:nvSpPr>
        <p:spPr>
          <a:xfrm>
            <a:off x="9298640" y="4650000"/>
            <a:ext cx="22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 → 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480" name="Rectangle 86479">
            <a:extLst>
              <a:ext uri="{FF2B5EF4-FFF2-40B4-BE49-F238E27FC236}">
                <a16:creationId xmlns:a16="http://schemas.microsoft.com/office/drawing/2014/main" id="{DDDBB48C-BC0C-D615-1159-9298584E3C1F}"/>
              </a:ext>
            </a:extLst>
          </p:cNvPr>
          <p:cNvSpPr/>
          <p:nvPr/>
        </p:nvSpPr>
        <p:spPr>
          <a:xfrm>
            <a:off x="3148640" y="1500000"/>
            <a:ext cx="6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46979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13" name="Rectangle 86512">
            <a:extLst>
              <a:ext uri="{FF2B5EF4-FFF2-40B4-BE49-F238E27FC236}">
                <a16:creationId xmlns:a16="http://schemas.microsoft.com/office/drawing/2014/main" id="{5EEDAE33-2DEB-C440-AEF9-9C99C929A1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545">
              <a:alpha val="78000"/>
            </a:srgbClr>
          </a:solidFill>
          <a:ln w="3175">
            <a:solidFill>
              <a:srgbClr val="0B2545">
                <a:alpha val="78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547" name="Rectangle 86546">
            <a:extLst>
              <a:ext uri="{FF2B5EF4-FFF2-40B4-BE49-F238E27FC236}">
                <a16:creationId xmlns:a16="http://schemas.microsoft.com/office/drawing/2014/main" id="{81120EC4-258E-BDB3-9DA6-7D6EB708C882}"/>
              </a:ext>
            </a:extLst>
          </p:cNvPr>
          <p:cNvSpPr/>
          <p:nvPr/>
        </p:nvSpPr>
        <p:spPr>
          <a:xfrm>
            <a:off x="748640" y="1500000"/>
            <a:ext cx="3000000" cy="1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9600" b="1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05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582" name="Rectangle 86581">
            <a:extLst>
              <a:ext uri="{FF2B5EF4-FFF2-40B4-BE49-F238E27FC236}">
                <a16:creationId xmlns:a16="http://schemas.microsoft.com/office/drawing/2014/main" id="{595610BC-E98F-7F98-CBC7-D7D5FEC3F672}"/>
              </a:ext>
            </a:extLst>
          </p:cNvPr>
          <p:cNvSpPr/>
          <p:nvPr/>
        </p:nvSpPr>
        <p:spPr>
          <a:xfrm>
            <a:off x="748640" y="3050000"/>
            <a:ext cx="9000000" cy="8432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セクションタイトル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618" name="Rectangle 86617">
            <a:extLst>
              <a:ext uri="{FF2B5EF4-FFF2-40B4-BE49-F238E27FC236}">
                <a16:creationId xmlns:a16="http://schemas.microsoft.com/office/drawing/2014/main" id="{EA24246E-BF5B-2B86-28D9-F0722F73062B}"/>
              </a:ext>
            </a:extLst>
          </p:cNvPr>
          <p:cNvSpPr/>
          <p:nvPr/>
        </p:nvSpPr>
        <p:spPr>
          <a:xfrm>
            <a:off x="748640" y="3850000"/>
            <a:ext cx="90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セクションの概要を1行で入力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655" name="Rectangle 86654">
            <a:extLst>
              <a:ext uri="{FF2B5EF4-FFF2-40B4-BE49-F238E27FC236}">
                <a16:creationId xmlns:a16="http://schemas.microsoft.com/office/drawing/2014/main" id="{80067524-3734-B02F-4D82-16307459F998}"/>
              </a:ext>
            </a:extLst>
          </p:cNvPr>
          <p:cNvSpPr/>
          <p:nvPr/>
        </p:nvSpPr>
        <p:spPr>
          <a:xfrm>
            <a:off x="748640" y="4700000"/>
            <a:ext cx="10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／ 項目 ／ 項目 ／ 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693" name="Rectangle 86692">
            <a:extLst>
              <a:ext uri="{FF2B5EF4-FFF2-40B4-BE49-F238E27FC236}">
                <a16:creationId xmlns:a16="http://schemas.microsoft.com/office/drawing/2014/main" id="{A36A9E9B-8EF4-FAB6-AC9E-C8B39C4644A9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56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97229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2" name="Rectangle 86731">
            <a:extLst>
              <a:ext uri="{FF2B5EF4-FFF2-40B4-BE49-F238E27FC236}">
                <a16:creationId xmlns:a16="http://schemas.microsoft.com/office/drawing/2014/main" id="{EFB5A21A-EB86-65B3-B514-3069B9790105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THREE STEPS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772" name="Rectangle 86771">
            <a:extLst>
              <a:ext uri="{FF2B5EF4-FFF2-40B4-BE49-F238E27FC236}">
                <a16:creationId xmlns:a16="http://schemas.microsoft.com/office/drawing/2014/main" id="{0426EA42-B7AD-4F20-D915-E69229B34B85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813" name="Rectangle 86812">
            <a:extLst>
              <a:ext uri="{FF2B5EF4-FFF2-40B4-BE49-F238E27FC236}">
                <a16:creationId xmlns:a16="http://schemas.microsoft.com/office/drawing/2014/main" id="{8E0E2828-7604-5C3A-5EE3-F4755CF87118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855" name="Rectangle 86854">
            <a:extLst>
              <a:ext uri="{FF2B5EF4-FFF2-40B4-BE49-F238E27FC236}">
                <a16:creationId xmlns:a16="http://schemas.microsoft.com/office/drawing/2014/main" id="{00DCACAE-FC81-2F2A-8EFD-4330B4CDC17B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57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898" name="Arrow: Pentagon 86897">
            <a:extLst>
              <a:ext uri="{FF2B5EF4-FFF2-40B4-BE49-F238E27FC236}">
                <a16:creationId xmlns:a16="http://schemas.microsoft.com/office/drawing/2014/main" id="{89727F60-9BA6-433A-F1B7-CACA9A7662DD}"/>
              </a:ext>
            </a:extLst>
          </p:cNvPr>
          <p:cNvSpPr/>
          <p:nvPr/>
        </p:nvSpPr>
        <p:spPr>
          <a:xfrm>
            <a:off x="548640" y="1850000"/>
            <a:ext cx="3564906" cy="1100000"/>
          </a:xfrm>
          <a:prstGeom prst="homePlate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STEP 1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942" name="Rectangle 86941">
            <a:extLst>
              <a:ext uri="{FF2B5EF4-FFF2-40B4-BE49-F238E27FC236}">
                <a16:creationId xmlns:a16="http://schemas.microsoft.com/office/drawing/2014/main" id="{2361F8CC-E9BE-21A3-5A59-2957D89B487E}"/>
              </a:ext>
            </a:extLst>
          </p:cNvPr>
          <p:cNvSpPr/>
          <p:nvPr/>
        </p:nvSpPr>
        <p:spPr>
          <a:xfrm>
            <a:off x="748640" y="3350000"/>
            <a:ext cx="3164906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6987" name="Rectangle 86986">
            <a:extLst>
              <a:ext uri="{FF2B5EF4-FFF2-40B4-BE49-F238E27FC236}">
                <a16:creationId xmlns:a16="http://schemas.microsoft.com/office/drawing/2014/main" id="{B22BC455-D5FB-E352-A2A7-DACF53C66B80}"/>
              </a:ext>
            </a:extLst>
          </p:cNvPr>
          <p:cNvSpPr/>
          <p:nvPr/>
        </p:nvSpPr>
        <p:spPr>
          <a:xfrm>
            <a:off x="748640" y="4050000"/>
            <a:ext cx="3164906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033" name="Arrow: Chevron 87032">
            <a:extLst>
              <a:ext uri="{FF2B5EF4-FFF2-40B4-BE49-F238E27FC236}">
                <a16:creationId xmlns:a16="http://schemas.microsoft.com/office/drawing/2014/main" id="{2178CC1A-F604-7C93-D56A-4C91E07565E4}"/>
              </a:ext>
            </a:extLst>
          </p:cNvPr>
          <p:cNvSpPr/>
          <p:nvPr/>
        </p:nvSpPr>
        <p:spPr>
          <a:xfrm>
            <a:off x="4313546" y="1850000"/>
            <a:ext cx="3564906" cy="1100000"/>
          </a:xfrm>
          <a:prstGeom prst="chevron">
            <a:avLst/>
          </a:prstGeom>
          <a:solidFill>
            <a:srgbClr val="163E7A"/>
          </a:solidFill>
          <a:ln w="3175">
            <a:solidFill>
              <a:srgbClr val="163E7A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STEP 2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080" name="Rectangle 87079">
            <a:extLst>
              <a:ext uri="{FF2B5EF4-FFF2-40B4-BE49-F238E27FC236}">
                <a16:creationId xmlns:a16="http://schemas.microsoft.com/office/drawing/2014/main" id="{432153F4-95D6-918F-BB59-A8EDB7D80DC2}"/>
              </a:ext>
            </a:extLst>
          </p:cNvPr>
          <p:cNvSpPr/>
          <p:nvPr/>
        </p:nvSpPr>
        <p:spPr>
          <a:xfrm>
            <a:off x="4513546" y="3350000"/>
            <a:ext cx="3164906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128" name="Rectangle 87127">
            <a:extLst>
              <a:ext uri="{FF2B5EF4-FFF2-40B4-BE49-F238E27FC236}">
                <a16:creationId xmlns:a16="http://schemas.microsoft.com/office/drawing/2014/main" id="{4EC1F416-21DF-649C-9303-C89CF9BF5C53}"/>
              </a:ext>
            </a:extLst>
          </p:cNvPr>
          <p:cNvSpPr/>
          <p:nvPr/>
        </p:nvSpPr>
        <p:spPr>
          <a:xfrm>
            <a:off x="4513546" y="4050000"/>
            <a:ext cx="3164906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177" name="Arrow: Chevron 87176">
            <a:extLst>
              <a:ext uri="{FF2B5EF4-FFF2-40B4-BE49-F238E27FC236}">
                <a16:creationId xmlns:a16="http://schemas.microsoft.com/office/drawing/2014/main" id="{54383F71-0FA0-1E24-090B-6B552EE41767}"/>
              </a:ext>
            </a:extLst>
          </p:cNvPr>
          <p:cNvSpPr/>
          <p:nvPr/>
        </p:nvSpPr>
        <p:spPr>
          <a:xfrm>
            <a:off x="8078453" y="1850000"/>
            <a:ext cx="3564906" cy="1100000"/>
          </a:xfrm>
          <a:prstGeom prst="chevron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STEP 3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227" name="Rectangle 87226">
            <a:extLst>
              <a:ext uri="{FF2B5EF4-FFF2-40B4-BE49-F238E27FC236}">
                <a16:creationId xmlns:a16="http://schemas.microsoft.com/office/drawing/2014/main" id="{B38EB089-2579-3F87-F6F5-33E8E80F7E52}"/>
              </a:ext>
            </a:extLst>
          </p:cNvPr>
          <p:cNvSpPr/>
          <p:nvPr/>
        </p:nvSpPr>
        <p:spPr>
          <a:xfrm>
            <a:off x="8278453" y="3350000"/>
            <a:ext cx="3164906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278" name="Rectangle 87277">
            <a:extLst>
              <a:ext uri="{FF2B5EF4-FFF2-40B4-BE49-F238E27FC236}">
                <a16:creationId xmlns:a16="http://schemas.microsoft.com/office/drawing/2014/main" id="{7B55A68F-1F34-3619-0DAF-20C10871EF79}"/>
              </a:ext>
            </a:extLst>
          </p:cNvPr>
          <p:cNvSpPr/>
          <p:nvPr/>
        </p:nvSpPr>
        <p:spPr>
          <a:xfrm>
            <a:off x="8278453" y="4050000"/>
            <a:ext cx="3164906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47234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30" name="Rectangle 87329">
            <a:extLst>
              <a:ext uri="{FF2B5EF4-FFF2-40B4-BE49-F238E27FC236}">
                <a16:creationId xmlns:a16="http://schemas.microsoft.com/office/drawing/2014/main" id="{DD136DF4-55D2-F3AF-233D-45D1B22FF0C9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PROCESS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383" name="Rectangle 87382">
            <a:extLst>
              <a:ext uri="{FF2B5EF4-FFF2-40B4-BE49-F238E27FC236}">
                <a16:creationId xmlns:a16="http://schemas.microsoft.com/office/drawing/2014/main" id="{BA187557-4E51-1338-96D4-6FCFF329C287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437" name="Rectangle 87436">
            <a:extLst>
              <a:ext uri="{FF2B5EF4-FFF2-40B4-BE49-F238E27FC236}">
                <a16:creationId xmlns:a16="http://schemas.microsoft.com/office/drawing/2014/main" id="{75837C0B-F23A-31F0-8885-2091411B4CBC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492" name="Rectangle 87491">
            <a:extLst>
              <a:ext uri="{FF2B5EF4-FFF2-40B4-BE49-F238E27FC236}">
                <a16:creationId xmlns:a16="http://schemas.microsoft.com/office/drawing/2014/main" id="{B576219B-896D-5384-6A40-BE417E3C76ED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58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548" name="Rectangle 87547">
            <a:extLst>
              <a:ext uri="{FF2B5EF4-FFF2-40B4-BE49-F238E27FC236}">
                <a16:creationId xmlns:a16="http://schemas.microsoft.com/office/drawing/2014/main" id="{7793B6A5-2A33-D0E1-70C2-C5FDD37D2268}"/>
              </a:ext>
            </a:extLst>
          </p:cNvPr>
          <p:cNvSpPr/>
          <p:nvPr/>
        </p:nvSpPr>
        <p:spPr>
          <a:xfrm>
            <a:off x="1258112" y="1950000"/>
            <a:ext cx="800000" cy="8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605" name="Arrow: Right 87604">
            <a:extLst>
              <a:ext uri="{FF2B5EF4-FFF2-40B4-BE49-F238E27FC236}">
                <a16:creationId xmlns:a16="http://schemas.microsoft.com/office/drawing/2014/main" id="{7F54864C-87B0-9FEA-E88A-E08954BCD4C8}"/>
              </a:ext>
            </a:extLst>
          </p:cNvPr>
          <p:cNvSpPr/>
          <p:nvPr/>
        </p:nvSpPr>
        <p:spPr>
          <a:xfrm>
            <a:off x="2158112" y="2230000"/>
            <a:ext cx="1218944" cy="24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663" name="Rectangle 87662">
            <a:extLst>
              <a:ext uri="{FF2B5EF4-FFF2-40B4-BE49-F238E27FC236}">
                <a16:creationId xmlns:a16="http://schemas.microsoft.com/office/drawing/2014/main" id="{A28D9882-6F20-03EA-2105-B79B41AEE810}"/>
              </a:ext>
            </a:extLst>
          </p:cNvPr>
          <p:cNvSpPr/>
          <p:nvPr/>
        </p:nvSpPr>
        <p:spPr>
          <a:xfrm>
            <a:off x="598640" y="3050000"/>
            <a:ext cx="2118944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722" name="Rectangle 87721">
            <a:extLst>
              <a:ext uri="{FF2B5EF4-FFF2-40B4-BE49-F238E27FC236}">
                <a16:creationId xmlns:a16="http://schemas.microsoft.com/office/drawing/2014/main" id="{B1ED55F7-42CE-6B28-34F7-AE6D1B5A8B98}"/>
              </a:ext>
            </a:extLst>
          </p:cNvPr>
          <p:cNvSpPr/>
          <p:nvPr/>
        </p:nvSpPr>
        <p:spPr>
          <a:xfrm>
            <a:off x="598640" y="3650000"/>
            <a:ext cx="2118944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782" name="Rectangle 87781">
            <a:extLst>
              <a:ext uri="{FF2B5EF4-FFF2-40B4-BE49-F238E27FC236}">
                <a16:creationId xmlns:a16="http://schemas.microsoft.com/office/drawing/2014/main" id="{3E145958-83AA-459B-39BF-D81376DE531E}"/>
              </a:ext>
            </a:extLst>
          </p:cNvPr>
          <p:cNvSpPr/>
          <p:nvPr/>
        </p:nvSpPr>
        <p:spPr>
          <a:xfrm>
            <a:off x="3477056" y="1950000"/>
            <a:ext cx="800000" cy="8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843" name="Arrow: Right 87842">
            <a:extLst>
              <a:ext uri="{FF2B5EF4-FFF2-40B4-BE49-F238E27FC236}">
                <a16:creationId xmlns:a16="http://schemas.microsoft.com/office/drawing/2014/main" id="{016A1A46-2450-B804-80A5-B4159CBB9067}"/>
              </a:ext>
            </a:extLst>
          </p:cNvPr>
          <p:cNvSpPr/>
          <p:nvPr/>
        </p:nvSpPr>
        <p:spPr>
          <a:xfrm>
            <a:off x="4377056" y="2230000"/>
            <a:ext cx="1218944" cy="24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905" name="Rectangle 87904">
            <a:extLst>
              <a:ext uri="{FF2B5EF4-FFF2-40B4-BE49-F238E27FC236}">
                <a16:creationId xmlns:a16="http://schemas.microsoft.com/office/drawing/2014/main" id="{A4D913C4-4594-07B7-8DB0-6ACC5EC3E6FB}"/>
              </a:ext>
            </a:extLst>
          </p:cNvPr>
          <p:cNvSpPr/>
          <p:nvPr/>
        </p:nvSpPr>
        <p:spPr>
          <a:xfrm>
            <a:off x="2817584" y="3050000"/>
            <a:ext cx="2118944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7968" name="Rectangle 87967">
            <a:extLst>
              <a:ext uri="{FF2B5EF4-FFF2-40B4-BE49-F238E27FC236}">
                <a16:creationId xmlns:a16="http://schemas.microsoft.com/office/drawing/2014/main" id="{3CD7FE40-D91D-B30F-FACF-E13369DC05B6}"/>
              </a:ext>
            </a:extLst>
          </p:cNvPr>
          <p:cNvSpPr/>
          <p:nvPr/>
        </p:nvSpPr>
        <p:spPr>
          <a:xfrm>
            <a:off x="2817584" y="3650000"/>
            <a:ext cx="2118944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032" name="Rectangle 88031">
            <a:extLst>
              <a:ext uri="{FF2B5EF4-FFF2-40B4-BE49-F238E27FC236}">
                <a16:creationId xmlns:a16="http://schemas.microsoft.com/office/drawing/2014/main" id="{0DE116AA-F383-6003-A540-507E46D53B1C}"/>
              </a:ext>
            </a:extLst>
          </p:cNvPr>
          <p:cNvSpPr/>
          <p:nvPr/>
        </p:nvSpPr>
        <p:spPr>
          <a:xfrm>
            <a:off x="5696000" y="1950000"/>
            <a:ext cx="800000" cy="8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097" name="Arrow: Right 88096">
            <a:extLst>
              <a:ext uri="{FF2B5EF4-FFF2-40B4-BE49-F238E27FC236}">
                <a16:creationId xmlns:a16="http://schemas.microsoft.com/office/drawing/2014/main" id="{AAFE9A4D-690F-3F46-D7E0-2838B29111B1}"/>
              </a:ext>
            </a:extLst>
          </p:cNvPr>
          <p:cNvSpPr/>
          <p:nvPr/>
        </p:nvSpPr>
        <p:spPr>
          <a:xfrm>
            <a:off x="6596000" y="2230000"/>
            <a:ext cx="1218944" cy="24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163" name="Rectangle 88162">
            <a:extLst>
              <a:ext uri="{FF2B5EF4-FFF2-40B4-BE49-F238E27FC236}">
                <a16:creationId xmlns:a16="http://schemas.microsoft.com/office/drawing/2014/main" id="{343B4C81-678B-D91B-F1BD-76FEE5D2260C}"/>
              </a:ext>
            </a:extLst>
          </p:cNvPr>
          <p:cNvSpPr/>
          <p:nvPr/>
        </p:nvSpPr>
        <p:spPr>
          <a:xfrm>
            <a:off x="5036528" y="3050000"/>
            <a:ext cx="2118944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230" name="Rectangle 88229">
            <a:extLst>
              <a:ext uri="{FF2B5EF4-FFF2-40B4-BE49-F238E27FC236}">
                <a16:creationId xmlns:a16="http://schemas.microsoft.com/office/drawing/2014/main" id="{EBD876A7-62F7-AE56-5C6B-B494DD5BC989}"/>
              </a:ext>
            </a:extLst>
          </p:cNvPr>
          <p:cNvSpPr/>
          <p:nvPr/>
        </p:nvSpPr>
        <p:spPr>
          <a:xfrm>
            <a:off x="5036528" y="3650000"/>
            <a:ext cx="2118944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298" name="Rectangle 88297">
            <a:extLst>
              <a:ext uri="{FF2B5EF4-FFF2-40B4-BE49-F238E27FC236}">
                <a16:creationId xmlns:a16="http://schemas.microsoft.com/office/drawing/2014/main" id="{D00351FD-D34D-203B-630A-76699FA598B2}"/>
              </a:ext>
            </a:extLst>
          </p:cNvPr>
          <p:cNvSpPr/>
          <p:nvPr/>
        </p:nvSpPr>
        <p:spPr>
          <a:xfrm>
            <a:off x="7914944" y="1950000"/>
            <a:ext cx="800000" cy="8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367" name="Arrow: Right 88366">
            <a:extLst>
              <a:ext uri="{FF2B5EF4-FFF2-40B4-BE49-F238E27FC236}">
                <a16:creationId xmlns:a16="http://schemas.microsoft.com/office/drawing/2014/main" id="{3A9BD842-7B22-B06A-7C3B-F7F58AFDA4AA}"/>
              </a:ext>
            </a:extLst>
          </p:cNvPr>
          <p:cNvSpPr/>
          <p:nvPr/>
        </p:nvSpPr>
        <p:spPr>
          <a:xfrm>
            <a:off x="8814944" y="2230000"/>
            <a:ext cx="1218944" cy="24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437" name="Rectangle 88436">
            <a:extLst>
              <a:ext uri="{FF2B5EF4-FFF2-40B4-BE49-F238E27FC236}">
                <a16:creationId xmlns:a16="http://schemas.microsoft.com/office/drawing/2014/main" id="{44E6594F-B44F-4F86-D267-A49B708D0D84}"/>
              </a:ext>
            </a:extLst>
          </p:cNvPr>
          <p:cNvSpPr/>
          <p:nvPr/>
        </p:nvSpPr>
        <p:spPr>
          <a:xfrm>
            <a:off x="7255472" y="3050000"/>
            <a:ext cx="2118944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508" name="Rectangle 88507">
            <a:extLst>
              <a:ext uri="{FF2B5EF4-FFF2-40B4-BE49-F238E27FC236}">
                <a16:creationId xmlns:a16="http://schemas.microsoft.com/office/drawing/2014/main" id="{575FDEAE-B54B-9DD6-2273-1DED239A1F25}"/>
              </a:ext>
            </a:extLst>
          </p:cNvPr>
          <p:cNvSpPr/>
          <p:nvPr/>
        </p:nvSpPr>
        <p:spPr>
          <a:xfrm>
            <a:off x="7255472" y="3650000"/>
            <a:ext cx="2118944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580" name="Rectangle 88579">
            <a:extLst>
              <a:ext uri="{FF2B5EF4-FFF2-40B4-BE49-F238E27FC236}">
                <a16:creationId xmlns:a16="http://schemas.microsoft.com/office/drawing/2014/main" id="{DF45057B-C7BB-9C51-020F-1BD017B0BD7F}"/>
              </a:ext>
            </a:extLst>
          </p:cNvPr>
          <p:cNvSpPr/>
          <p:nvPr/>
        </p:nvSpPr>
        <p:spPr>
          <a:xfrm>
            <a:off x="10133888" y="1950000"/>
            <a:ext cx="800000" cy="8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653" name="Rectangle 88652">
            <a:extLst>
              <a:ext uri="{FF2B5EF4-FFF2-40B4-BE49-F238E27FC236}">
                <a16:creationId xmlns:a16="http://schemas.microsoft.com/office/drawing/2014/main" id="{BE8002F0-77DD-D798-4157-CE8BCB828AB1}"/>
              </a:ext>
            </a:extLst>
          </p:cNvPr>
          <p:cNvSpPr/>
          <p:nvPr/>
        </p:nvSpPr>
        <p:spPr>
          <a:xfrm>
            <a:off x="9474416" y="3050000"/>
            <a:ext cx="2118944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727" name="Rectangle 88726">
            <a:extLst>
              <a:ext uri="{FF2B5EF4-FFF2-40B4-BE49-F238E27FC236}">
                <a16:creationId xmlns:a16="http://schemas.microsoft.com/office/drawing/2014/main" id="{7DB34A04-F6A1-93BA-73EB-F4F91F8D8489}"/>
              </a:ext>
            </a:extLst>
          </p:cNvPr>
          <p:cNvSpPr/>
          <p:nvPr/>
        </p:nvSpPr>
        <p:spPr>
          <a:xfrm>
            <a:off x="9474416" y="3650000"/>
            <a:ext cx="2118944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802" name="Rectangle 88801">
            <a:extLst>
              <a:ext uri="{FF2B5EF4-FFF2-40B4-BE49-F238E27FC236}">
                <a16:creationId xmlns:a16="http://schemas.microsoft.com/office/drawing/2014/main" id="{62063BB4-D149-6306-E322-8EC35B466D8A}"/>
              </a:ext>
            </a:extLst>
          </p:cNvPr>
          <p:cNvSpPr/>
          <p:nvPr/>
        </p:nvSpPr>
        <p:spPr>
          <a:xfrm>
            <a:off x="548640" y="4550000"/>
            <a:ext cx="11094720" cy="100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878" name="Rectangle 88877">
            <a:extLst>
              <a:ext uri="{FF2B5EF4-FFF2-40B4-BE49-F238E27FC236}">
                <a16:creationId xmlns:a16="http://schemas.microsoft.com/office/drawing/2014/main" id="{C2DD6E42-DB00-08F2-9358-2D629BA0D8F9}"/>
              </a:ext>
            </a:extLst>
          </p:cNvPr>
          <p:cNvSpPr/>
          <p:nvPr/>
        </p:nvSpPr>
        <p:spPr>
          <a:xfrm>
            <a:off x="848640" y="4550000"/>
            <a:ext cx="1049472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06445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55" name="Rectangle 88954">
            <a:extLst>
              <a:ext uri="{FF2B5EF4-FFF2-40B4-BE49-F238E27FC236}">
                <a16:creationId xmlns:a16="http://schemas.microsoft.com/office/drawing/2014/main" id="{2401414D-99B9-4C38-A267-F35F3D9C4CF9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TIMELINE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9033" name="Rectangle 89032">
            <a:extLst>
              <a:ext uri="{FF2B5EF4-FFF2-40B4-BE49-F238E27FC236}">
                <a16:creationId xmlns:a16="http://schemas.microsoft.com/office/drawing/2014/main" id="{778873DA-255F-CE38-9141-704005DE5DAB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9112" name="Rectangle 89111">
            <a:extLst>
              <a:ext uri="{FF2B5EF4-FFF2-40B4-BE49-F238E27FC236}">
                <a16:creationId xmlns:a16="http://schemas.microsoft.com/office/drawing/2014/main" id="{FE81CBAD-1E47-1A8A-CBDC-8AE89AD651F8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9192" name="Rectangle 89191">
            <a:extLst>
              <a:ext uri="{FF2B5EF4-FFF2-40B4-BE49-F238E27FC236}">
                <a16:creationId xmlns:a16="http://schemas.microsoft.com/office/drawing/2014/main" id="{C26CED09-74EC-33F3-AE4E-830116653AFB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59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9273" name="Rectangle 89272">
            <a:extLst>
              <a:ext uri="{FF2B5EF4-FFF2-40B4-BE49-F238E27FC236}">
                <a16:creationId xmlns:a16="http://schemas.microsoft.com/office/drawing/2014/main" id="{2E46B4E9-244D-6D97-7B4E-EAC73A7C7F66}"/>
              </a:ext>
            </a:extLst>
          </p:cNvPr>
          <p:cNvSpPr/>
          <p:nvPr/>
        </p:nvSpPr>
        <p:spPr>
          <a:xfrm>
            <a:off x="548640" y="3637300"/>
            <a:ext cx="11094720" cy="254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355" name="Oval 89354">
            <a:extLst>
              <a:ext uri="{FF2B5EF4-FFF2-40B4-BE49-F238E27FC236}">
                <a16:creationId xmlns:a16="http://schemas.microsoft.com/office/drawing/2014/main" id="{2DE7D0C0-5AD7-C478-0637-75EE28B2B82C}"/>
              </a:ext>
            </a:extLst>
          </p:cNvPr>
          <p:cNvSpPr/>
          <p:nvPr/>
        </p:nvSpPr>
        <p:spPr>
          <a:xfrm>
            <a:off x="1343200" y="3520000"/>
            <a:ext cx="260000" cy="260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438" name="Rectangle 89437">
            <a:extLst>
              <a:ext uri="{FF2B5EF4-FFF2-40B4-BE49-F238E27FC236}">
                <a16:creationId xmlns:a16="http://schemas.microsoft.com/office/drawing/2014/main" id="{839C5310-C19D-B5FB-BA48-DAF6063C7497}"/>
              </a:ext>
            </a:extLst>
          </p:cNvPr>
          <p:cNvSpPr/>
          <p:nvPr/>
        </p:nvSpPr>
        <p:spPr>
          <a:xfrm>
            <a:off x="548640" y="2750000"/>
            <a:ext cx="184912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9522" name="Rectangle 89521">
            <a:extLst>
              <a:ext uri="{FF2B5EF4-FFF2-40B4-BE49-F238E27FC236}">
                <a16:creationId xmlns:a16="http://schemas.microsoft.com/office/drawing/2014/main" id="{7AD53BA5-0EC0-6864-C266-B889CE25C7AE}"/>
              </a:ext>
            </a:extLst>
          </p:cNvPr>
          <p:cNvSpPr/>
          <p:nvPr/>
        </p:nvSpPr>
        <p:spPr>
          <a:xfrm>
            <a:off x="598640" y="3950000"/>
            <a:ext cx="174912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9607" name="Oval 89606">
            <a:extLst>
              <a:ext uri="{FF2B5EF4-FFF2-40B4-BE49-F238E27FC236}">
                <a16:creationId xmlns:a16="http://schemas.microsoft.com/office/drawing/2014/main" id="{074818FE-8716-6A53-603C-0565CB93FA2E}"/>
              </a:ext>
            </a:extLst>
          </p:cNvPr>
          <p:cNvSpPr/>
          <p:nvPr/>
        </p:nvSpPr>
        <p:spPr>
          <a:xfrm>
            <a:off x="3192320" y="3520000"/>
            <a:ext cx="260000" cy="260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693" name="Rectangle 89692">
            <a:extLst>
              <a:ext uri="{FF2B5EF4-FFF2-40B4-BE49-F238E27FC236}">
                <a16:creationId xmlns:a16="http://schemas.microsoft.com/office/drawing/2014/main" id="{D3802A27-D019-C396-A41B-3CC5D4938B02}"/>
              </a:ext>
            </a:extLst>
          </p:cNvPr>
          <p:cNvSpPr/>
          <p:nvPr/>
        </p:nvSpPr>
        <p:spPr>
          <a:xfrm>
            <a:off x="2397760" y="2750000"/>
            <a:ext cx="184912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9780" name="Rectangle 89779">
            <a:extLst>
              <a:ext uri="{FF2B5EF4-FFF2-40B4-BE49-F238E27FC236}">
                <a16:creationId xmlns:a16="http://schemas.microsoft.com/office/drawing/2014/main" id="{1ED79B0E-98CE-EC79-EE8D-16092E5A810E}"/>
              </a:ext>
            </a:extLst>
          </p:cNvPr>
          <p:cNvSpPr/>
          <p:nvPr/>
        </p:nvSpPr>
        <p:spPr>
          <a:xfrm>
            <a:off x="2447760" y="3950000"/>
            <a:ext cx="174912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9868" name="Oval 89867">
            <a:extLst>
              <a:ext uri="{FF2B5EF4-FFF2-40B4-BE49-F238E27FC236}">
                <a16:creationId xmlns:a16="http://schemas.microsoft.com/office/drawing/2014/main" id="{3A0FB2E7-9276-CEFC-E4D7-72A398F0E262}"/>
              </a:ext>
            </a:extLst>
          </p:cNvPr>
          <p:cNvSpPr/>
          <p:nvPr/>
        </p:nvSpPr>
        <p:spPr>
          <a:xfrm>
            <a:off x="5041440" y="3520000"/>
            <a:ext cx="260000" cy="260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957" name="Rectangle 89956">
            <a:extLst>
              <a:ext uri="{FF2B5EF4-FFF2-40B4-BE49-F238E27FC236}">
                <a16:creationId xmlns:a16="http://schemas.microsoft.com/office/drawing/2014/main" id="{6EC0F3AF-9D12-03F1-3458-A5A2CD88E47D}"/>
              </a:ext>
            </a:extLst>
          </p:cNvPr>
          <p:cNvSpPr/>
          <p:nvPr/>
        </p:nvSpPr>
        <p:spPr>
          <a:xfrm>
            <a:off x="4246880" y="2750000"/>
            <a:ext cx="184912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047" name="Rectangle 90046">
            <a:extLst>
              <a:ext uri="{FF2B5EF4-FFF2-40B4-BE49-F238E27FC236}">
                <a16:creationId xmlns:a16="http://schemas.microsoft.com/office/drawing/2014/main" id="{4F8CBD99-1E35-F0E2-4741-7E89E278AE47}"/>
              </a:ext>
            </a:extLst>
          </p:cNvPr>
          <p:cNvSpPr/>
          <p:nvPr/>
        </p:nvSpPr>
        <p:spPr>
          <a:xfrm>
            <a:off x="4296880" y="3950000"/>
            <a:ext cx="174912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138" name="Oval 90137">
            <a:extLst>
              <a:ext uri="{FF2B5EF4-FFF2-40B4-BE49-F238E27FC236}">
                <a16:creationId xmlns:a16="http://schemas.microsoft.com/office/drawing/2014/main" id="{B7DFC4A3-4EDD-8DD1-4A2A-03F1402F868A}"/>
              </a:ext>
            </a:extLst>
          </p:cNvPr>
          <p:cNvSpPr/>
          <p:nvPr/>
        </p:nvSpPr>
        <p:spPr>
          <a:xfrm>
            <a:off x="6890560" y="3520000"/>
            <a:ext cx="260000" cy="260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230" name="Rectangle 90229">
            <a:extLst>
              <a:ext uri="{FF2B5EF4-FFF2-40B4-BE49-F238E27FC236}">
                <a16:creationId xmlns:a16="http://schemas.microsoft.com/office/drawing/2014/main" id="{BAF19969-C4EC-12CD-DF46-B06AA2EB8B5A}"/>
              </a:ext>
            </a:extLst>
          </p:cNvPr>
          <p:cNvSpPr/>
          <p:nvPr/>
        </p:nvSpPr>
        <p:spPr>
          <a:xfrm>
            <a:off x="6096000" y="2750000"/>
            <a:ext cx="184912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323" name="Rectangle 90322">
            <a:extLst>
              <a:ext uri="{FF2B5EF4-FFF2-40B4-BE49-F238E27FC236}">
                <a16:creationId xmlns:a16="http://schemas.microsoft.com/office/drawing/2014/main" id="{384BFC29-5EBF-CCFE-1975-AC2179870860}"/>
              </a:ext>
            </a:extLst>
          </p:cNvPr>
          <p:cNvSpPr/>
          <p:nvPr/>
        </p:nvSpPr>
        <p:spPr>
          <a:xfrm>
            <a:off x="6146000" y="3950000"/>
            <a:ext cx="174912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417" name="Oval 90416">
            <a:extLst>
              <a:ext uri="{FF2B5EF4-FFF2-40B4-BE49-F238E27FC236}">
                <a16:creationId xmlns:a16="http://schemas.microsoft.com/office/drawing/2014/main" id="{40963E26-0B1E-98DA-1CBF-BD85E07AB705}"/>
              </a:ext>
            </a:extLst>
          </p:cNvPr>
          <p:cNvSpPr/>
          <p:nvPr/>
        </p:nvSpPr>
        <p:spPr>
          <a:xfrm>
            <a:off x="8739680" y="3520000"/>
            <a:ext cx="260000" cy="260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512" name="Rectangle 90511">
            <a:extLst>
              <a:ext uri="{FF2B5EF4-FFF2-40B4-BE49-F238E27FC236}">
                <a16:creationId xmlns:a16="http://schemas.microsoft.com/office/drawing/2014/main" id="{C650EF63-8E32-732D-D687-3A97F93CE632}"/>
              </a:ext>
            </a:extLst>
          </p:cNvPr>
          <p:cNvSpPr/>
          <p:nvPr/>
        </p:nvSpPr>
        <p:spPr>
          <a:xfrm>
            <a:off x="7945120" y="2750000"/>
            <a:ext cx="184912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608" name="Rectangle 90607">
            <a:extLst>
              <a:ext uri="{FF2B5EF4-FFF2-40B4-BE49-F238E27FC236}">
                <a16:creationId xmlns:a16="http://schemas.microsoft.com/office/drawing/2014/main" id="{54CFDA27-E071-C0D0-9E25-FDDADC7C907A}"/>
              </a:ext>
            </a:extLst>
          </p:cNvPr>
          <p:cNvSpPr/>
          <p:nvPr/>
        </p:nvSpPr>
        <p:spPr>
          <a:xfrm>
            <a:off x="7995120" y="3950000"/>
            <a:ext cx="174912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705" name="Oval 90704">
            <a:extLst>
              <a:ext uri="{FF2B5EF4-FFF2-40B4-BE49-F238E27FC236}">
                <a16:creationId xmlns:a16="http://schemas.microsoft.com/office/drawing/2014/main" id="{6A439103-93AC-A18C-1DE0-C4DD7D3C0DB5}"/>
              </a:ext>
            </a:extLst>
          </p:cNvPr>
          <p:cNvSpPr/>
          <p:nvPr/>
        </p:nvSpPr>
        <p:spPr>
          <a:xfrm>
            <a:off x="10588800" y="3520000"/>
            <a:ext cx="260000" cy="260000"/>
          </a:xfrm>
          <a:prstGeom prst="ellipse">
            <a:avLst/>
          </a:prstGeom>
          <a:solidFill>
            <a:srgbClr val="1F5FBF"/>
          </a:solidFill>
          <a:ln w="2540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803" name="Rectangle 90802">
            <a:extLst>
              <a:ext uri="{FF2B5EF4-FFF2-40B4-BE49-F238E27FC236}">
                <a16:creationId xmlns:a16="http://schemas.microsoft.com/office/drawing/2014/main" id="{707CDE34-2AED-4120-9DDD-7F9028512A26}"/>
              </a:ext>
            </a:extLst>
          </p:cNvPr>
          <p:cNvSpPr/>
          <p:nvPr/>
        </p:nvSpPr>
        <p:spPr>
          <a:xfrm>
            <a:off x="9794240" y="2750000"/>
            <a:ext cx="184912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902" name="Rectangle 90901">
            <a:extLst>
              <a:ext uri="{FF2B5EF4-FFF2-40B4-BE49-F238E27FC236}">
                <a16:creationId xmlns:a16="http://schemas.microsoft.com/office/drawing/2014/main" id="{3F1FC6E7-7E25-E95F-EE02-4FA5E299CD9D}"/>
              </a:ext>
            </a:extLst>
          </p:cNvPr>
          <p:cNvSpPr/>
          <p:nvPr/>
        </p:nvSpPr>
        <p:spPr>
          <a:xfrm>
            <a:off x="9844240" y="3950000"/>
            <a:ext cx="174912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35617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02" name="Rectangle 91001">
            <a:extLst>
              <a:ext uri="{FF2B5EF4-FFF2-40B4-BE49-F238E27FC236}">
                <a16:creationId xmlns:a16="http://schemas.microsoft.com/office/drawing/2014/main" id="{64FAAE63-9D3A-3190-A5CF-38302A81DAE1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ROADMAP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1103" name="Rectangle 91102">
            <a:extLst>
              <a:ext uri="{FF2B5EF4-FFF2-40B4-BE49-F238E27FC236}">
                <a16:creationId xmlns:a16="http://schemas.microsoft.com/office/drawing/2014/main" id="{C6717D49-35D2-A23A-8F8F-191444272F83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1205" name="Rectangle 91204">
            <a:extLst>
              <a:ext uri="{FF2B5EF4-FFF2-40B4-BE49-F238E27FC236}">
                <a16:creationId xmlns:a16="http://schemas.microsoft.com/office/drawing/2014/main" id="{1D351F5B-5852-7B89-B8CE-A3985328C529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1308" name="Rectangle 91307">
            <a:extLst>
              <a:ext uri="{FF2B5EF4-FFF2-40B4-BE49-F238E27FC236}">
                <a16:creationId xmlns:a16="http://schemas.microsoft.com/office/drawing/2014/main" id="{0310A784-FAB1-1D9D-32F9-F82540DB4542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60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1412" name="Rectangle 91411">
            <a:extLst>
              <a:ext uri="{FF2B5EF4-FFF2-40B4-BE49-F238E27FC236}">
                <a16:creationId xmlns:a16="http://schemas.microsoft.com/office/drawing/2014/main" id="{53C8E32A-EE2E-430F-AFA6-67567CA90010}"/>
              </a:ext>
            </a:extLst>
          </p:cNvPr>
          <p:cNvSpPr/>
          <p:nvPr/>
        </p:nvSpPr>
        <p:spPr>
          <a:xfrm>
            <a:off x="3148640" y="1650000"/>
            <a:ext cx="2831573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20XX年度 XX年目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1517" name="Rectangle 91516">
            <a:extLst>
              <a:ext uri="{FF2B5EF4-FFF2-40B4-BE49-F238E27FC236}">
                <a16:creationId xmlns:a16="http://schemas.microsoft.com/office/drawing/2014/main" id="{F71F6C17-3B7D-B776-8A72-8BE8E6F906E4}"/>
              </a:ext>
            </a:extLst>
          </p:cNvPr>
          <p:cNvSpPr/>
          <p:nvPr/>
        </p:nvSpPr>
        <p:spPr>
          <a:xfrm>
            <a:off x="3148640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Q1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1623" name="Rectangle 91622">
            <a:extLst>
              <a:ext uri="{FF2B5EF4-FFF2-40B4-BE49-F238E27FC236}">
                <a16:creationId xmlns:a16="http://schemas.microsoft.com/office/drawing/2014/main" id="{504593E8-0DF2-F805-CC94-744CDB1D3028}"/>
              </a:ext>
            </a:extLst>
          </p:cNvPr>
          <p:cNvSpPr/>
          <p:nvPr/>
        </p:nvSpPr>
        <p:spPr>
          <a:xfrm>
            <a:off x="3856533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Q2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1730" name="Rectangle 91729">
            <a:extLst>
              <a:ext uri="{FF2B5EF4-FFF2-40B4-BE49-F238E27FC236}">
                <a16:creationId xmlns:a16="http://schemas.microsoft.com/office/drawing/2014/main" id="{B85DBECB-79F1-7988-1B3F-840358F6677A}"/>
              </a:ext>
            </a:extLst>
          </p:cNvPr>
          <p:cNvSpPr/>
          <p:nvPr/>
        </p:nvSpPr>
        <p:spPr>
          <a:xfrm>
            <a:off x="4564426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Q3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1838" name="Rectangle 91837">
            <a:extLst>
              <a:ext uri="{FF2B5EF4-FFF2-40B4-BE49-F238E27FC236}">
                <a16:creationId xmlns:a16="http://schemas.microsoft.com/office/drawing/2014/main" id="{0DF0DFFE-C966-2233-207A-E288FA3D4B5B}"/>
              </a:ext>
            </a:extLst>
          </p:cNvPr>
          <p:cNvSpPr/>
          <p:nvPr/>
        </p:nvSpPr>
        <p:spPr>
          <a:xfrm>
            <a:off x="5272320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Q4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1947" name="Rectangle 91946">
            <a:extLst>
              <a:ext uri="{FF2B5EF4-FFF2-40B4-BE49-F238E27FC236}">
                <a16:creationId xmlns:a16="http://schemas.microsoft.com/office/drawing/2014/main" id="{7F7D8FEF-5ADF-1064-20BC-0131DAC9B97C}"/>
              </a:ext>
            </a:extLst>
          </p:cNvPr>
          <p:cNvSpPr/>
          <p:nvPr/>
        </p:nvSpPr>
        <p:spPr>
          <a:xfrm>
            <a:off x="5980213" y="1650000"/>
            <a:ext cx="2831573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20XX年度 XX年目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2057" name="Rectangle 92056">
            <a:extLst>
              <a:ext uri="{FF2B5EF4-FFF2-40B4-BE49-F238E27FC236}">
                <a16:creationId xmlns:a16="http://schemas.microsoft.com/office/drawing/2014/main" id="{B29D992F-1E0A-2F53-A64F-3F2D29476A7B}"/>
              </a:ext>
            </a:extLst>
          </p:cNvPr>
          <p:cNvSpPr/>
          <p:nvPr/>
        </p:nvSpPr>
        <p:spPr>
          <a:xfrm>
            <a:off x="5980213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Q1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2168" name="Rectangle 92167">
            <a:extLst>
              <a:ext uri="{FF2B5EF4-FFF2-40B4-BE49-F238E27FC236}">
                <a16:creationId xmlns:a16="http://schemas.microsoft.com/office/drawing/2014/main" id="{73B0A7A1-2E88-AC64-356B-1E06C8047A24}"/>
              </a:ext>
            </a:extLst>
          </p:cNvPr>
          <p:cNvSpPr/>
          <p:nvPr/>
        </p:nvSpPr>
        <p:spPr>
          <a:xfrm>
            <a:off x="6688106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Q2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2280" name="Rectangle 92279">
            <a:extLst>
              <a:ext uri="{FF2B5EF4-FFF2-40B4-BE49-F238E27FC236}">
                <a16:creationId xmlns:a16="http://schemas.microsoft.com/office/drawing/2014/main" id="{32B51C26-A3A0-4DBD-E463-58B136E44A96}"/>
              </a:ext>
            </a:extLst>
          </p:cNvPr>
          <p:cNvSpPr/>
          <p:nvPr/>
        </p:nvSpPr>
        <p:spPr>
          <a:xfrm>
            <a:off x="7396000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Q3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2393" name="Rectangle 92392">
            <a:extLst>
              <a:ext uri="{FF2B5EF4-FFF2-40B4-BE49-F238E27FC236}">
                <a16:creationId xmlns:a16="http://schemas.microsoft.com/office/drawing/2014/main" id="{7ECAF956-5EB3-1C5A-2576-FCAE7AA82168}"/>
              </a:ext>
            </a:extLst>
          </p:cNvPr>
          <p:cNvSpPr/>
          <p:nvPr/>
        </p:nvSpPr>
        <p:spPr>
          <a:xfrm>
            <a:off x="8103893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Q4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2507" name="Rectangle 92506">
            <a:extLst>
              <a:ext uri="{FF2B5EF4-FFF2-40B4-BE49-F238E27FC236}">
                <a16:creationId xmlns:a16="http://schemas.microsoft.com/office/drawing/2014/main" id="{5E908E3D-3582-2FFD-BA49-B79877DDA623}"/>
              </a:ext>
            </a:extLst>
          </p:cNvPr>
          <p:cNvSpPr/>
          <p:nvPr/>
        </p:nvSpPr>
        <p:spPr>
          <a:xfrm>
            <a:off x="8811786" y="1650000"/>
            <a:ext cx="2831573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20XX年度 XX年目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2622" name="Rectangle 92621">
            <a:extLst>
              <a:ext uri="{FF2B5EF4-FFF2-40B4-BE49-F238E27FC236}">
                <a16:creationId xmlns:a16="http://schemas.microsoft.com/office/drawing/2014/main" id="{0A95D3EB-CB65-709B-AD83-235F310753A0}"/>
              </a:ext>
            </a:extLst>
          </p:cNvPr>
          <p:cNvSpPr/>
          <p:nvPr/>
        </p:nvSpPr>
        <p:spPr>
          <a:xfrm>
            <a:off x="8811786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Q1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2738" name="Rectangle 92737">
            <a:extLst>
              <a:ext uri="{FF2B5EF4-FFF2-40B4-BE49-F238E27FC236}">
                <a16:creationId xmlns:a16="http://schemas.microsoft.com/office/drawing/2014/main" id="{FFC7F829-2B35-BD79-4B27-8D9895483F0E}"/>
              </a:ext>
            </a:extLst>
          </p:cNvPr>
          <p:cNvSpPr/>
          <p:nvPr/>
        </p:nvSpPr>
        <p:spPr>
          <a:xfrm>
            <a:off x="9519680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Q2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2855" name="Rectangle 92854">
            <a:extLst>
              <a:ext uri="{FF2B5EF4-FFF2-40B4-BE49-F238E27FC236}">
                <a16:creationId xmlns:a16="http://schemas.microsoft.com/office/drawing/2014/main" id="{5F54E904-1AF9-ACA8-0B91-4638449F7124}"/>
              </a:ext>
            </a:extLst>
          </p:cNvPr>
          <p:cNvSpPr/>
          <p:nvPr/>
        </p:nvSpPr>
        <p:spPr>
          <a:xfrm>
            <a:off x="10227573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Q3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2973" name="Rectangle 92972">
            <a:extLst>
              <a:ext uri="{FF2B5EF4-FFF2-40B4-BE49-F238E27FC236}">
                <a16:creationId xmlns:a16="http://schemas.microsoft.com/office/drawing/2014/main" id="{D86EF987-07AD-4F18-7459-28AF4324927D}"/>
              </a:ext>
            </a:extLst>
          </p:cNvPr>
          <p:cNvSpPr/>
          <p:nvPr/>
        </p:nvSpPr>
        <p:spPr>
          <a:xfrm>
            <a:off x="10935466" y="2050000"/>
            <a:ext cx="707893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Q4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3092" name="Rectangle 93091">
            <a:extLst>
              <a:ext uri="{FF2B5EF4-FFF2-40B4-BE49-F238E27FC236}">
                <a16:creationId xmlns:a16="http://schemas.microsoft.com/office/drawing/2014/main" id="{593F15AA-7093-7CF0-F067-DB0B96A19D92}"/>
              </a:ext>
            </a:extLst>
          </p:cNvPr>
          <p:cNvSpPr/>
          <p:nvPr/>
        </p:nvSpPr>
        <p:spPr>
          <a:xfrm>
            <a:off x="5973863" y="1650000"/>
            <a:ext cx="12700" cy="41000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212" name="Rectangle 93211">
            <a:extLst>
              <a:ext uri="{FF2B5EF4-FFF2-40B4-BE49-F238E27FC236}">
                <a16:creationId xmlns:a16="http://schemas.microsoft.com/office/drawing/2014/main" id="{68D81BE4-90B3-1C46-3D3A-CA628D498D12}"/>
              </a:ext>
            </a:extLst>
          </p:cNvPr>
          <p:cNvSpPr/>
          <p:nvPr/>
        </p:nvSpPr>
        <p:spPr>
          <a:xfrm>
            <a:off x="8805436" y="1650000"/>
            <a:ext cx="12700" cy="41000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333" name="Rectangle 93332">
            <a:extLst>
              <a:ext uri="{FF2B5EF4-FFF2-40B4-BE49-F238E27FC236}">
                <a16:creationId xmlns:a16="http://schemas.microsoft.com/office/drawing/2014/main" id="{4DC2ED1D-C9EE-7269-934F-73D3AABEAE99}"/>
              </a:ext>
            </a:extLst>
          </p:cNvPr>
          <p:cNvSpPr/>
          <p:nvPr/>
        </p:nvSpPr>
        <p:spPr>
          <a:xfrm>
            <a:off x="548640" y="2550000"/>
            <a:ext cx="25000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3455" name="Rectangle 93454">
            <a:extLst>
              <a:ext uri="{FF2B5EF4-FFF2-40B4-BE49-F238E27FC236}">
                <a16:creationId xmlns:a16="http://schemas.microsoft.com/office/drawing/2014/main" id="{789E9AD6-E0FB-13A3-2F9F-7E9AE9C6AFE0}"/>
              </a:ext>
            </a:extLst>
          </p:cNvPr>
          <p:cNvSpPr/>
          <p:nvPr/>
        </p:nvSpPr>
        <p:spPr>
          <a:xfrm>
            <a:off x="3148640" y="2610000"/>
            <a:ext cx="2831573" cy="34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578" name="Rectangle 93577">
            <a:extLst>
              <a:ext uri="{FF2B5EF4-FFF2-40B4-BE49-F238E27FC236}">
                <a16:creationId xmlns:a16="http://schemas.microsoft.com/office/drawing/2014/main" id="{12ED95F0-B0E9-B6E5-FE28-D899ACD6CB96}"/>
              </a:ext>
            </a:extLst>
          </p:cNvPr>
          <p:cNvSpPr/>
          <p:nvPr/>
        </p:nvSpPr>
        <p:spPr>
          <a:xfrm>
            <a:off x="548640" y="3170000"/>
            <a:ext cx="25000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3702" name="Rectangle 93701">
            <a:extLst>
              <a:ext uri="{FF2B5EF4-FFF2-40B4-BE49-F238E27FC236}">
                <a16:creationId xmlns:a16="http://schemas.microsoft.com/office/drawing/2014/main" id="{403AC49B-B05D-D9DE-6A16-974F02FEE1A3}"/>
              </a:ext>
            </a:extLst>
          </p:cNvPr>
          <p:cNvSpPr/>
          <p:nvPr/>
        </p:nvSpPr>
        <p:spPr>
          <a:xfrm>
            <a:off x="4564426" y="3230000"/>
            <a:ext cx="3539466" cy="340000"/>
          </a:xfrm>
          <a:prstGeom prst="rect">
            <a:avLst/>
          </a:prstGeom>
          <a:solidFill>
            <a:srgbClr val="163E7A"/>
          </a:solidFill>
          <a:ln w="3175">
            <a:solidFill>
              <a:srgbClr val="163E7A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827" name="Rectangle 93826">
            <a:extLst>
              <a:ext uri="{FF2B5EF4-FFF2-40B4-BE49-F238E27FC236}">
                <a16:creationId xmlns:a16="http://schemas.microsoft.com/office/drawing/2014/main" id="{C9D8246D-694B-CCEC-7873-423E87EEFDAA}"/>
              </a:ext>
            </a:extLst>
          </p:cNvPr>
          <p:cNvSpPr/>
          <p:nvPr/>
        </p:nvSpPr>
        <p:spPr>
          <a:xfrm>
            <a:off x="548640" y="3790000"/>
            <a:ext cx="25000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3953" name="Rectangle 93952">
            <a:extLst>
              <a:ext uri="{FF2B5EF4-FFF2-40B4-BE49-F238E27FC236}">
                <a16:creationId xmlns:a16="http://schemas.microsoft.com/office/drawing/2014/main" id="{98DBFC62-B872-1370-D09C-38FD1689BF47}"/>
              </a:ext>
            </a:extLst>
          </p:cNvPr>
          <p:cNvSpPr/>
          <p:nvPr/>
        </p:nvSpPr>
        <p:spPr>
          <a:xfrm>
            <a:off x="7396000" y="3850000"/>
            <a:ext cx="2831573" cy="34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080" name="Rectangle 94079">
            <a:extLst>
              <a:ext uri="{FF2B5EF4-FFF2-40B4-BE49-F238E27FC236}">
                <a16:creationId xmlns:a16="http://schemas.microsoft.com/office/drawing/2014/main" id="{8BE7689D-E586-EFBF-F95F-04ED0D9350AA}"/>
              </a:ext>
            </a:extLst>
          </p:cNvPr>
          <p:cNvSpPr/>
          <p:nvPr/>
        </p:nvSpPr>
        <p:spPr>
          <a:xfrm>
            <a:off x="548640" y="4410000"/>
            <a:ext cx="25000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4208" name="Rectangle 94207">
            <a:extLst>
              <a:ext uri="{FF2B5EF4-FFF2-40B4-BE49-F238E27FC236}">
                <a16:creationId xmlns:a16="http://schemas.microsoft.com/office/drawing/2014/main" id="{C8B507E8-704C-CBF6-D657-CA94C04FF107}"/>
              </a:ext>
            </a:extLst>
          </p:cNvPr>
          <p:cNvSpPr/>
          <p:nvPr/>
        </p:nvSpPr>
        <p:spPr>
          <a:xfrm>
            <a:off x="8103893" y="4470000"/>
            <a:ext cx="3539466" cy="34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337" name="Rectangle 94336">
            <a:extLst>
              <a:ext uri="{FF2B5EF4-FFF2-40B4-BE49-F238E27FC236}">
                <a16:creationId xmlns:a16="http://schemas.microsoft.com/office/drawing/2014/main" id="{4FEA9D6F-E12A-8A14-581C-2D23E7579625}"/>
              </a:ext>
            </a:extLst>
          </p:cNvPr>
          <p:cNvSpPr/>
          <p:nvPr/>
        </p:nvSpPr>
        <p:spPr>
          <a:xfrm>
            <a:off x="548640" y="5030000"/>
            <a:ext cx="25000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4467" name="Rectangle 94466">
            <a:extLst>
              <a:ext uri="{FF2B5EF4-FFF2-40B4-BE49-F238E27FC236}">
                <a16:creationId xmlns:a16="http://schemas.microsoft.com/office/drawing/2014/main" id="{F5F3CED8-1115-2DB5-651F-ABEF5BE64ACE}"/>
              </a:ext>
            </a:extLst>
          </p:cNvPr>
          <p:cNvSpPr/>
          <p:nvPr/>
        </p:nvSpPr>
        <p:spPr>
          <a:xfrm>
            <a:off x="9519680" y="5090000"/>
            <a:ext cx="2123680" cy="34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250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98" name="Rectangle 94597">
            <a:extLst>
              <a:ext uri="{FF2B5EF4-FFF2-40B4-BE49-F238E27FC236}">
                <a16:creationId xmlns:a16="http://schemas.microsoft.com/office/drawing/2014/main" id="{BBCCEC91-DB40-B15E-30DE-B782754CBAA7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PDCA CYCLE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4730" name="Rectangle 94729">
            <a:extLst>
              <a:ext uri="{FF2B5EF4-FFF2-40B4-BE49-F238E27FC236}">
                <a16:creationId xmlns:a16="http://schemas.microsoft.com/office/drawing/2014/main" id="{15EA43B1-5F39-474C-B374-A910FD98D8AE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4863" name="Rectangle 94862">
            <a:extLst>
              <a:ext uri="{FF2B5EF4-FFF2-40B4-BE49-F238E27FC236}">
                <a16:creationId xmlns:a16="http://schemas.microsoft.com/office/drawing/2014/main" id="{251E5CE6-6943-F414-4162-306F5B87BBE6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4997" name="Rectangle 94996">
            <a:extLst>
              <a:ext uri="{FF2B5EF4-FFF2-40B4-BE49-F238E27FC236}">
                <a16:creationId xmlns:a16="http://schemas.microsoft.com/office/drawing/2014/main" id="{D166F580-9C71-AA9B-E601-1A1198AF0A4D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61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5132" name="Circle: Hollow 95131">
            <a:extLst>
              <a:ext uri="{FF2B5EF4-FFF2-40B4-BE49-F238E27FC236}">
                <a16:creationId xmlns:a16="http://schemas.microsoft.com/office/drawing/2014/main" id="{400F9C3A-5A61-4644-48B6-CB0E1268C46B}"/>
              </a:ext>
            </a:extLst>
          </p:cNvPr>
          <p:cNvSpPr/>
          <p:nvPr/>
        </p:nvSpPr>
        <p:spPr>
          <a:xfrm>
            <a:off x="2048640" y="2200000"/>
            <a:ext cx="3000000" cy="3000000"/>
          </a:xfrm>
          <a:prstGeom prst="donu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5268" name="Oval 95267">
            <a:extLst>
              <a:ext uri="{FF2B5EF4-FFF2-40B4-BE49-F238E27FC236}">
                <a16:creationId xmlns:a16="http://schemas.microsoft.com/office/drawing/2014/main" id="{76719DA1-AF75-D0CC-BF52-98B0C995196F}"/>
              </a:ext>
            </a:extLst>
          </p:cNvPr>
          <p:cNvSpPr/>
          <p:nvPr/>
        </p:nvSpPr>
        <p:spPr>
          <a:xfrm>
            <a:off x="3098640" y="1750000"/>
            <a:ext cx="900000" cy="900000"/>
          </a:xfrm>
          <a:prstGeom prst="ellipse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5405" name="Oval 95404">
            <a:extLst>
              <a:ext uri="{FF2B5EF4-FFF2-40B4-BE49-F238E27FC236}">
                <a16:creationId xmlns:a16="http://schemas.microsoft.com/office/drawing/2014/main" id="{BA17AD30-670C-83AD-FAB3-ABD4AAFDB535}"/>
              </a:ext>
            </a:extLst>
          </p:cNvPr>
          <p:cNvSpPr/>
          <p:nvPr/>
        </p:nvSpPr>
        <p:spPr>
          <a:xfrm>
            <a:off x="4598640" y="3250000"/>
            <a:ext cx="900000" cy="900000"/>
          </a:xfrm>
          <a:prstGeom prst="ellipse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D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5543" name="Oval 95542">
            <a:extLst>
              <a:ext uri="{FF2B5EF4-FFF2-40B4-BE49-F238E27FC236}">
                <a16:creationId xmlns:a16="http://schemas.microsoft.com/office/drawing/2014/main" id="{71AFB8DF-2147-1A37-CCA6-4F25F9FC7EBC}"/>
              </a:ext>
            </a:extLst>
          </p:cNvPr>
          <p:cNvSpPr/>
          <p:nvPr/>
        </p:nvSpPr>
        <p:spPr>
          <a:xfrm>
            <a:off x="3098640" y="4750000"/>
            <a:ext cx="900000" cy="90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C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5682" name="Oval 95681">
            <a:extLst>
              <a:ext uri="{FF2B5EF4-FFF2-40B4-BE49-F238E27FC236}">
                <a16:creationId xmlns:a16="http://schemas.microsoft.com/office/drawing/2014/main" id="{B0261B70-1511-0117-559B-47F79BE4486B}"/>
              </a:ext>
            </a:extLst>
          </p:cNvPr>
          <p:cNvSpPr/>
          <p:nvPr/>
        </p:nvSpPr>
        <p:spPr>
          <a:xfrm>
            <a:off x="1598640" y="3250000"/>
            <a:ext cx="900000" cy="900000"/>
          </a:xfrm>
          <a:prstGeom prst="ellipse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5822" name="Rectangle 95821">
            <a:extLst>
              <a:ext uri="{FF2B5EF4-FFF2-40B4-BE49-F238E27FC236}">
                <a16:creationId xmlns:a16="http://schemas.microsoft.com/office/drawing/2014/main" id="{1B0AB09C-5F51-6572-7836-D18EB6E2420C}"/>
              </a:ext>
            </a:extLst>
          </p:cNvPr>
          <p:cNvSpPr/>
          <p:nvPr/>
        </p:nvSpPr>
        <p:spPr>
          <a:xfrm>
            <a:off x="6848640" y="1650000"/>
            <a:ext cx="47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Plan 計画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5963" name="Rectangle 95962">
            <a:extLst>
              <a:ext uri="{FF2B5EF4-FFF2-40B4-BE49-F238E27FC236}">
                <a16:creationId xmlns:a16="http://schemas.microsoft.com/office/drawing/2014/main" id="{60C26551-C276-591D-2E3E-CCA75206016E}"/>
              </a:ext>
            </a:extLst>
          </p:cNvPr>
          <p:cNvSpPr/>
          <p:nvPr/>
        </p:nvSpPr>
        <p:spPr>
          <a:xfrm>
            <a:off x="6848640" y="2130000"/>
            <a:ext cx="47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6105" name="Rectangle 96104">
            <a:extLst>
              <a:ext uri="{FF2B5EF4-FFF2-40B4-BE49-F238E27FC236}">
                <a16:creationId xmlns:a16="http://schemas.microsoft.com/office/drawing/2014/main" id="{ED094CDE-6B91-8BAB-8524-58831664B21E}"/>
              </a:ext>
            </a:extLst>
          </p:cNvPr>
          <p:cNvSpPr/>
          <p:nvPr/>
        </p:nvSpPr>
        <p:spPr>
          <a:xfrm>
            <a:off x="6848640" y="2680000"/>
            <a:ext cx="47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Do 実行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6248" name="Rectangle 96247">
            <a:extLst>
              <a:ext uri="{FF2B5EF4-FFF2-40B4-BE49-F238E27FC236}">
                <a16:creationId xmlns:a16="http://schemas.microsoft.com/office/drawing/2014/main" id="{E402F7A4-FF95-4450-64CE-00D0E336D29C}"/>
              </a:ext>
            </a:extLst>
          </p:cNvPr>
          <p:cNvSpPr/>
          <p:nvPr/>
        </p:nvSpPr>
        <p:spPr>
          <a:xfrm>
            <a:off x="6848640" y="3160000"/>
            <a:ext cx="47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6392" name="Rectangle 96391">
            <a:extLst>
              <a:ext uri="{FF2B5EF4-FFF2-40B4-BE49-F238E27FC236}">
                <a16:creationId xmlns:a16="http://schemas.microsoft.com/office/drawing/2014/main" id="{971CFFE5-F9FD-C868-0200-B84ED6818C3D}"/>
              </a:ext>
            </a:extLst>
          </p:cNvPr>
          <p:cNvSpPr/>
          <p:nvPr/>
        </p:nvSpPr>
        <p:spPr>
          <a:xfrm>
            <a:off x="6848640" y="3710000"/>
            <a:ext cx="47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Check 評価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6537" name="Rectangle 96536">
            <a:extLst>
              <a:ext uri="{FF2B5EF4-FFF2-40B4-BE49-F238E27FC236}">
                <a16:creationId xmlns:a16="http://schemas.microsoft.com/office/drawing/2014/main" id="{F136477A-61B0-23A8-1FCC-00C7553BDCB7}"/>
              </a:ext>
            </a:extLst>
          </p:cNvPr>
          <p:cNvSpPr/>
          <p:nvPr/>
        </p:nvSpPr>
        <p:spPr>
          <a:xfrm>
            <a:off x="6848640" y="4190000"/>
            <a:ext cx="47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6683" name="Rectangle 96682">
            <a:extLst>
              <a:ext uri="{FF2B5EF4-FFF2-40B4-BE49-F238E27FC236}">
                <a16:creationId xmlns:a16="http://schemas.microsoft.com/office/drawing/2014/main" id="{D4E2DF55-5221-7AC7-3D5E-85E1AC9D8850}"/>
              </a:ext>
            </a:extLst>
          </p:cNvPr>
          <p:cNvSpPr/>
          <p:nvPr/>
        </p:nvSpPr>
        <p:spPr>
          <a:xfrm>
            <a:off x="6848640" y="4740000"/>
            <a:ext cx="47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Act 改善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6830" name="Rectangle 96829">
            <a:extLst>
              <a:ext uri="{FF2B5EF4-FFF2-40B4-BE49-F238E27FC236}">
                <a16:creationId xmlns:a16="http://schemas.microsoft.com/office/drawing/2014/main" id="{6FA2744C-80C9-818B-8B08-EDA16212CCE7}"/>
              </a:ext>
            </a:extLst>
          </p:cNvPr>
          <p:cNvSpPr/>
          <p:nvPr/>
        </p:nvSpPr>
        <p:spPr>
          <a:xfrm>
            <a:off x="6848640" y="5220000"/>
            <a:ext cx="47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9078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78" name="Rectangle 96977">
            <a:extLst>
              <a:ext uri="{FF2B5EF4-FFF2-40B4-BE49-F238E27FC236}">
                <a16:creationId xmlns:a16="http://schemas.microsoft.com/office/drawing/2014/main" id="{EA3801B6-53F5-00A2-6CE2-20B0DBAAE955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PYRAMID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7127" name="Rectangle 97126">
            <a:extLst>
              <a:ext uri="{FF2B5EF4-FFF2-40B4-BE49-F238E27FC236}">
                <a16:creationId xmlns:a16="http://schemas.microsoft.com/office/drawing/2014/main" id="{4122ADF4-DA72-D588-B03F-A4839A86853C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7277" name="Rectangle 97276">
            <a:extLst>
              <a:ext uri="{FF2B5EF4-FFF2-40B4-BE49-F238E27FC236}">
                <a16:creationId xmlns:a16="http://schemas.microsoft.com/office/drawing/2014/main" id="{3CAD2243-B3C9-FEFC-E7C3-291768F35519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7428" name="Rectangle 97427">
            <a:extLst>
              <a:ext uri="{FF2B5EF4-FFF2-40B4-BE49-F238E27FC236}">
                <a16:creationId xmlns:a16="http://schemas.microsoft.com/office/drawing/2014/main" id="{C6863A29-02BC-4F4A-F38A-07EDD5188E6E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62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7580" name="Rectangle 97579">
            <a:extLst>
              <a:ext uri="{FF2B5EF4-FFF2-40B4-BE49-F238E27FC236}">
                <a16:creationId xmlns:a16="http://schemas.microsoft.com/office/drawing/2014/main" id="{A134449B-28EE-A22C-E073-D201DE3493EF}"/>
              </a:ext>
            </a:extLst>
          </p:cNvPr>
          <p:cNvSpPr/>
          <p:nvPr/>
        </p:nvSpPr>
        <p:spPr>
          <a:xfrm>
            <a:off x="2748640" y="1650000"/>
            <a:ext cx="2000000" cy="93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7733" name="Rectangle 97732">
            <a:extLst>
              <a:ext uri="{FF2B5EF4-FFF2-40B4-BE49-F238E27FC236}">
                <a16:creationId xmlns:a16="http://schemas.microsoft.com/office/drawing/2014/main" id="{145DCA0E-AF37-520B-3E32-929453FBD057}"/>
              </a:ext>
            </a:extLst>
          </p:cNvPr>
          <p:cNvSpPr/>
          <p:nvPr/>
        </p:nvSpPr>
        <p:spPr>
          <a:xfrm>
            <a:off x="2048640" y="2680000"/>
            <a:ext cx="3400000" cy="930000"/>
          </a:xfrm>
          <a:prstGeom prst="rect">
            <a:avLst/>
          </a:prstGeom>
          <a:solidFill>
            <a:srgbClr val="163E7A"/>
          </a:solidFill>
          <a:ln w="3175">
            <a:solidFill>
              <a:srgbClr val="163E7A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7887" name="Rectangle 97886">
            <a:extLst>
              <a:ext uri="{FF2B5EF4-FFF2-40B4-BE49-F238E27FC236}">
                <a16:creationId xmlns:a16="http://schemas.microsoft.com/office/drawing/2014/main" id="{549F9BB1-35FC-71ED-4722-52EF17A4F70C}"/>
              </a:ext>
            </a:extLst>
          </p:cNvPr>
          <p:cNvSpPr/>
          <p:nvPr/>
        </p:nvSpPr>
        <p:spPr>
          <a:xfrm>
            <a:off x="1348640" y="3710000"/>
            <a:ext cx="4800000" cy="93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042" name="Rectangle 98041">
            <a:extLst>
              <a:ext uri="{FF2B5EF4-FFF2-40B4-BE49-F238E27FC236}">
                <a16:creationId xmlns:a16="http://schemas.microsoft.com/office/drawing/2014/main" id="{E8679BA3-8275-FABA-3CB0-6E8BA9E4F410}"/>
              </a:ext>
            </a:extLst>
          </p:cNvPr>
          <p:cNvSpPr/>
          <p:nvPr/>
        </p:nvSpPr>
        <p:spPr>
          <a:xfrm>
            <a:off x="648640" y="4740000"/>
            <a:ext cx="6200000" cy="93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198" name="Rectangle 98197">
            <a:extLst>
              <a:ext uri="{FF2B5EF4-FFF2-40B4-BE49-F238E27FC236}">
                <a16:creationId xmlns:a16="http://schemas.microsoft.com/office/drawing/2014/main" id="{35A3EF97-FD6E-7335-2F28-FC352EC6EA91}"/>
              </a:ext>
            </a:extLst>
          </p:cNvPr>
          <p:cNvSpPr/>
          <p:nvPr/>
        </p:nvSpPr>
        <p:spPr>
          <a:xfrm>
            <a:off x="7148640" y="1650000"/>
            <a:ext cx="4400000" cy="93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355" name="Rectangle 98354">
            <a:extLst>
              <a:ext uri="{FF2B5EF4-FFF2-40B4-BE49-F238E27FC236}">
                <a16:creationId xmlns:a16="http://schemas.microsoft.com/office/drawing/2014/main" id="{966BEDA7-CC4A-20E6-FABE-356EFA846467}"/>
              </a:ext>
            </a:extLst>
          </p:cNvPr>
          <p:cNvSpPr/>
          <p:nvPr/>
        </p:nvSpPr>
        <p:spPr>
          <a:xfrm>
            <a:off x="7148640" y="2680000"/>
            <a:ext cx="4400000" cy="93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513" name="Rectangle 98512">
            <a:extLst>
              <a:ext uri="{FF2B5EF4-FFF2-40B4-BE49-F238E27FC236}">
                <a16:creationId xmlns:a16="http://schemas.microsoft.com/office/drawing/2014/main" id="{6A7C1142-B637-4206-D5E6-055147F73696}"/>
              </a:ext>
            </a:extLst>
          </p:cNvPr>
          <p:cNvSpPr/>
          <p:nvPr/>
        </p:nvSpPr>
        <p:spPr>
          <a:xfrm>
            <a:off x="7148640" y="3710000"/>
            <a:ext cx="4400000" cy="93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672" name="Rectangle 98671">
            <a:extLst>
              <a:ext uri="{FF2B5EF4-FFF2-40B4-BE49-F238E27FC236}">
                <a16:creationId xmlns:a16="http://schemas.microsoft.com/office/drawing/2014/main" id="{AEAB3385-B76E-CA27-1A1C-FB2B4756E377}"/>
              </a:ext>
            </a:extLst>
          </p:cNvPr>
          <p:cNvSpPr/>
          <p:nvPr/>
        </p:nvSpPr>
        <p:spPr>
          <a:xfrm>
            <a:off x="7148640" y="4740000"/>
            <a:ext cx="4400000" cy="93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35117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73" name="Rectangle 98672">
            <a:extLst>
              <a:ext uri="{FF2B5EF4-FFF2-40B4-BE49-F238E27FC236}">
                <a16:creationId xmlns:a16="http://schemas.microsoft.com/office/drawing/2014/main" id="{A98360E7-42CF-8E15-45F9-091181B9AF1F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ORGANIZATION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675" name="Rectangle 98674">
            <a:extLst>
              <a:ext uri="{FF2B5EF4-FFF2-40B4-BE49-F238E27FC236}">
                <a16:creationId xmlns:a16="http://schemas.microsoft.com/office/drawing/2014/main" id="{63420701-CD19-23BE-9E9E-D5FB1B93701D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678" name="Rectangle 98677">
            <a:extLst>
              <a:ext uri="{FF2B5EF4-FFF2-40B4-BE49-F238E27FC236}">
                <a16:creationId xmlns:a16="http://schemas.microsoft.com/office/drawing/2014/main" id="{76A226AA-56AD-5E7F-A797-563A117CCB81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682" name="Rectangle 98681">
            <a:extLst>
              <a:ext uri="{FF2B5EF4-FFF2-40B4-BE49-F238E27FC236}">
                <a16:creationId xmlns:a16="http://schemas.microsoft.com/office/drawing/2014/main" id="{8DC29D2E-0D6F-6C53-9847-1C7846AB23CA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63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687" name="Rectangle 98686">
            <a:extLst>
              <a:ext uri="{FF2B5EF4-FFF2-40B4-BE49-F238E27FC236}">
                <a16:creationId xmlns:a16="http://schemas.microsoft.com/office/drawing/2014/main" id="{ED942D4E-06F4-5E2A-56C4-B60F0573601A}"/>
              </a:ext>
            </a:extLst>
          </p:cNvPr>
          <p:cNvSpPr/>
          <p:nvPr/>
        </p:nvSpPr>
        <p:spPr>
          <a:xfrm>
            <a:off x="4796000" y="1650000"/>
            <a:ext cx="2600000" cy="75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693" name="Rectangle 98692">
            <a:extLst>
              <a:ext uri="{FF2B5EF4-FFF2-40B4-BE49-F238E27FC236}">
                <a16:creationId xmlns:a16="http://schemas.microsoft.com/office/drawing/2014/main" id="{3D9BF161-8601-9424-E219-F2DB3A9C1157}"/>
              </a:ext>
            </a:extLst>
          </p:cNvPr>
          <p:cNvSpPr/>
          <p:nvPr/>
        </p:nvSpPr>
        <p:spPr>
          <a:xfrm>
            <a:off x="6086475" y="2400000"/>
            <a:ext cx="19050" cy="4000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700" name="Rectangle 98699">
            <a:extLst>
              <a:ext uri="{FF2B5EF4-FFF2-40B4-BE49-F238E27FC236}">
                <a16:creationId xmlns:a16="http://schemas.microsoft.com/office/drawing/2014/main" id="{042CDB91-EFAB-2B16-3428-60550481BB96}"/>
              </a:ext>
            </a:extLst>
          </p:cNvPr>
          <p:cNvSpPr/>
          <p:nvPr/>
        </p:nvSpPr>
        <p:spPr>
          <a:xfrm>
            <a:off x="2048640" y="2790475"/>
            <a:ext cx="8094720" cy="1905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708" name="Rectangle 98707">
            <a:extLst>
              <a:ext uri="{FF2B5EF4-FFF2-40B4-BE49-F238E27FC236}">
                <a16:creationId xmlns:a16="http://schemas.microsoft.com/office/drawing/2014/main" id="{F8AC99F1-604F-1936-0A78-EAEE4DF1F815}"/>
              </a:ext>
            </a:extLst>
          </p:cNvPr>
          <p:cNvSpPr/>
          <p:nvPr/>
        </p:nvSpPr>
        <p:spPr>
          <a:xfrm>
            <a:off x="2039115" y="2800000"/>
            <a:ext cx="19050" cy="3500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717" name="Rectangle 98716">
            <a:extLst>
              <a:ext uri="{FF2B5EF4-FFF2-40B4-BE49-F238E27FC236}">
                <a16:creationId xmlns:a16="http://schemas.microsoft.com/office/drawing/2014/main" id="{401DFDD1-BF10-B328-3522-1420CAB738AE}"/>
              </a:ext>
            </a:extLst>
          </p:cNvPr>
          <p:cNvSpPr/>
          <p:nvPr/>
        </p:nvSpPr>
        <p:spPr>
          <a:xfrm>
            <a:off x="548640" y="3150000"/>
            <a:ext cx="3000000" cy="7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727" name="Rectangle 98726">
            <a:extLst>
              <a:ext uri="{FF2B5EF4-FFF2-40B4-BE49-F238E27FC236}">
                <a16:creationId xmlns:a16="http://schemas.microsoft.com/office/drawing/2014/main" id="{61755425-B051-D656-B82B-C6EF6425B788}"/>
              </a:ext>
            </a:extLst>
          </p:cNvPr>
          <p:cNvSpPr/>
          <p:nvPr/>
        </p:nvSpPr>
        <p:spPr>
          <a:xfrm>
            <a:off x="848640" y="4100000"/>
            <a:ext cx="2400000" cy="6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738" name="Rectangle 98737">
            <a:extLst>
              <a:ext uri="{FF2B5EF4-FFF2-40B4-BE49-F238E27FC236}">
                <a16:creationId xmlns:a16="http://schemas.microsoft.com/office/drawing/2014/main" id="{B757149A-D6B0-8E7E-734F-AC53D4F17961}"/>
              </a:ext>
            </a:extLst>
          </p:cNvPr>
          <p:cNvSpPr/>
          <p:nvPr/>
        </p:nvSpPr>
        <p:spPr>
          <a:xfrm>
            <a:off x="848640" y="4100000"/>
            <a:ext cx="2400000" cy="6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750" name="Rectangle 98749">
            <a:extLst>
              <a:ext uri="{FF2B5EF4-FFF2-40B4-BE49-F238E27FC236}">
                <a16:creationId xmlns:a16="http://schemas.microsoft.com/office/drawing/2014/main" id="{45B20119-8817-BEF1-E535-A47C76C67BB4}"/>
              </a:ext>
            </a:extLst>
          </p:cNvPr>
          <p:cNvSpPr/>
          <p:nvPr/>
        </p:nvSpPr>
        <p:spPr>
          <a:xfrm>
            <a:off x="848640" y="4900000"/>
            <a:ext cx="2400000" cy="6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763" name="Rectangle 98762">
            <a:extLst>
              <a:ext uri="{FF2B5EF4-FFF2-40B4-BE49-F238E27FC236}">
                <a16:creationId xmlns:a16="http://schemas.microsoft.com/office/drawing/2014/main" id="{69336357-5795-2921-B6A2-182BF6498AF9}"/>
              </a:ext>
            </a:extLst>
          </p:cNvPr>
          <p:cNvSpPr/>
          <p:nvPr/>
        </p:nvSpPr>
        <p:spPr>
          <a:xfrm>
            <a:off x="848640" y="4900000"/>
            <a:ext cx="2400000" cy="6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777" name="Rectangle 98776">
            <a:extLst>
              <a:ext uri="{FF2B5EF4-FFF2-40B4-BE49-F238E27FC236}">
                <a16:creationId xmlns:a16="http://schemas.microsoft.com/office/drawing/2014/main" id="{CA636737-91AE-57FA-4111-EEB89042FACA}"/>
              </a:ext>
            </a:extLst>
          </p:cNvPr>
          <p:cNvSpPr/>
          <p:nvPr/>
        </p:nvSpPr>
        <p:spPr>
          <a:xfrm>
            <a:off x="6086475" y="2800000"/>
            <a:ext cx="19050" cy="3500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792" name="Rectangle 98791">
            <a:extLst>
              <a:ext uri="{FF2B5EF4-FFF2-40B4-BE49-F238E27FC236}">
                <a16:creationId xmlns:a16="http://schemas.microsoft.com/office/drawing/2014/main" id="{C5E428B4-9DC9-9798-6A91-FC67D2EF6AA3}"/>
              </a:ext>
            </a:extLst>
          </p:cNvPr>
          <p:cNvSpPr/>
          <p:nvPr/>
        </p:nvSpPr>
        <p:spPr>
          <a:xfrm>
            <a:off x="4596000" y="3150000"/>
            <a:ext cx="3000000" cy="7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808" name="Rectangle 98807">
            <a:extLst>
              <a:ext uri="{FF2B5EF4-FFF2-40B4-BE49-F238E27FC236}">
                <a16:creationId xmlns:a16="http://schemas.microsoft.com/office/drawing/2014/main" id="{B4BA33C9-7354-6C17-CCC3-81864803CF0F}"/>
              </a:ext>
            </a:extLst>
          </p:cNvPr>
          <p:cNvSpPr/>
          <p:nvPr/>
        </p:nvSpPr>
        <p:spPr>
          <a:xfrm>
            <a:off x="4896000" y="4100000"/>
            <a:ext cx="2400000" cy="6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825" name="Rectangle 98824">
            <a:extLst>
              <a:ext uri="{FF2B5EF4-FFF2-40B4-BE49-F238E27FC236}">
                <a16:creationId xmlns:a16="http://schemas.microsoft.com/office/drawing/2014/main" id="{0AD0450A-5FB1-E168-3FC3-BE0CE3F19A9E}"/>
              </a:ext>
            </a:extLst>
          </p:cNvPr>
          <p:cNvSpPr/>
          <p:nvPr/>
        </p:nvSpPr>
        <p:spPr>
          <a:xfrm>
            <a:off x="4896000" y="4100000"/>
            <a:ext cx="2400000" cy="6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843" name="Rectangle 98842">
            <a:extLst>
              <a:ext uri="{FF2B5EF4-FFF2-40B4-BE49-F238E27FC236}">
                <a16:creationId xmlns:a16="http://schemas.microsoft.com/office/drawing/2014/main" id="{F8BCC6E0-7B1E-9485-11F0-0F3A5AA286F4}"/>
              </a:ext>
            </a:extLst>
          </p:cNvPr>
          <p:cNvSpPr/>
          <p:nvPr/>
        </p:nvSpPr>
        <p:spPr>
          <a:xfrm>
            <a:off x="4896000" y="4900000"/>
            <a:ext cx="2400000" cy="6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862" name="Rectangle 98861">
            <a:extLst>
              <a:ext uri="{FF2B5EF4-FFF2-40B4-BE49-F238E27FC236}">
                <a16:creationId xmlns:a16="http://schemas.microsoft.com/office/drawing/2014/main" id="{BFE79253-34F4-C546-D58C-2304187E522F}"/>
              </a:ext>
            </a:extLst>
          </p:cNvPr>
          <p:cNvSpPr/>
          <p:nvPr/>
        </p:nvSpPr>
        <p:spPr>
          <a:xfrm>
            <a:off x="4896000" y="4900000"/>
            <a:ext cx="2400000" cy="6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882" name="Rectangle 98881">
            <a:extLst>
              <a:ext uri="{FF2B5EF4-FFF2-40B4-BE49-F238E27FC236}">
                <a16:creationId xmlns:a16="http://schemas.microsoft.com/office/drawing/2014/main" id="{CED6A0D2-8AE2-1C84-FA27-E3D99CB5FE15}"/>
              </a:ext>
            </a:extLst>
          </p:cNvPr>
          <p:cNvSpPr/>
          <p:nvPr/>
        </p:nvSpPr>
        <p:spPr>
          <a:xfrm>
            <a:off x="10133835" y="2800000"/>
            <a:ext cx="19050" cy="3500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903" name="Rectangle 98902">
            <a:extLst>
              <a:ext uri="{FF2B5EF4-FFF2-40B4-BE49-F238E27FC236}">
                <a16:creationId xmlns:a16="http://schemas.microsoft.com/office/drawing/2014/main" id="{026069FB-66F7-7974-3962-D9E3CAEF1C15}"/>
              </a:ext>
            </a:extLst>
          </p:cNvPr>
          <p:cNvSpPr/>
          <p:nvPr/>
        </p:nvSpPr>
        <p:spPr>
          <a:xfrm>
            <a:off x="8643360" y="3150000"/>
            <a:ext cx="3000000" cy="7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925" name="Rectangle 98924">
            <a:extLst>
              <a:ext uri="{FF2B5EF4-FFF2-40B4-BE49-F238E27FC236}">
                <a16:creationId xmlns:a16="http://schemas.microsoft.com/office/drawing/2014/main" id="{A73E837A-F239-BD5B-8FE9-2A74535DA5A1}"/>
              </a:ext>
            </a:extLst>
          </p:cNvPr>
          <p:cNvSpPr/>
          <p:nvPr/>
        </p:nvSpPr>
        <p:spPr>
          <a:xfrm>
            <a:off x="8943360" y="4100000"/>
            <a:ext cx="2400000" cy="6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948" name="Rectangle 98947">
            <a:extLst>
              <a:ext uri="{FF2B5EF4-FFF2-40B4-BE49-F238E27FC236}">
                <a16:creationId xmlns:a16="http://schemas.microsoft.com/office/drawing/2014/main" id="{A2D7F762-2764-788A-F705-C5FD7EC9B9A8}"/>
              </a:ext>
            </a:extLst>
          </p:cNvPr>
          <p:cNvSpPr/>
          <p:nvPr/>
        </p:nvSpPr>
        <p:spPr>
          <a:xfrm>
            <a:off x="8943360" y="4100000"/>
            <a:ext cx="2400000" cy="6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8972" name="Rectangle 98971">
            <a:extLst>
              <a:ext uri="{FF2B5EF4-FFF2-40B4-BE49-F238E27FC236}">
                <a16:creationId xmlns:a16="http://schemas.microsoft.com/office/drawing/2014/main" id="{258D9E79-89F2-D201-295A-B01A47D4D36B}"/>
              </a:ext>
            </a:extLst>
          </p:cNvPr>
          <p:cNvSpPr/>
          <p:nvPr/>
        </p:nvSpPr>
        <p:spPr>
          <a:xfrm>
            <a:off x="8943360" y="4900000"/>
            <a:ext cx="2400000" cy="6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997" name="Rectangle 98996">
            <a:extLst>
              <a:ext uri="{FF2B5EF4-FFF2-40B4-BE49-F238E27FC236}">
                <a16:creationId xmlns:a16="http://schemas.microsoft.com/office/drawing/2014/main" id="{1B04DB8E-77D1-951F-010A-80AC8589EC62}"/>
              </a:ext>
            </a:extLst>
          </p:cNvPr>
          <p:cNvSpPr/>
          <p:nvPr/>
        </p:nvSpPr>
        <p:spPr>
          <a:xfrm>
            <a:off x="8943360" y="4900000"/>
            <a:ext cx="2400000" cy="6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05423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23" name="Rectangle 99022">
            <a:extLst>
              <a:ext uri="{FF2B5EF4-FFF2-40B4-BE49-F238E27FC236}">
                <a16:creationId xmlns:a16="http://schemas.microsoft.com/office/drawing/2014/main" id="{802C815B-C4AF-46E3-2516-168EDC6BEA9F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FLOW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050" name="Rectangle 99049">
            <a:extLst>
              <a:ext uri="{FF2B5EF4-FFF2-40B4-BE49-F238E27FC236}">
                <a16:creationId xmlns:a16="http://schemas.microsoft.com/office/drawing/2014/main" id="{6569C9BC-61A2-7D74-84C3-5E0E3260F5D7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078" name="Rectangle 99077">
            <a:extLst>
              <a:ext uri="{FF2B5EF4-FFF2-40B4-BE49-F238E27FC236}">
                <a16:creationId xmlns:a16="http://schemas.microsoft.com/office/drawing/2014/main" id="{72EDC3A4-6FCC-F15E-2D5F-6ECBCA329D4B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107" name="Rectangle 99106">
            <a:extLst>
              <a:ext uri="{FF2B5EF4-FFF2-40B4-BE49-F238E27FC236}">
                <a16:creationId xmlns:a16="http://schemas.microsoft.com/office/drawing/2014/main" id="{71CE45B8-FF11-FEFC-5DC8-70401CFED5B7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64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137" name="Rectangle 99136">
            <a:extLst>
              <a:ext uri="{FF2B5EF4-FFF2-40B4-BE49-F238E27FC236}">
                <a16:creationId xmlns:a16="http://schemas.microsoft.com/office/drawing/2014/main" id="{F667294A-3903-E82B-2C18-C24C1BEE578A}"/>
              </a:ext>
            </a:extLst>
          </p:cNvPr>
          <p:cNvSpPr/>
          <p:nvPr/>
        </p:nvSpPr>
        <p:spPr>
          <a:xfrm>
            <a:off x="548640" y="2950000"/>
            <a:ext cx="2200000" cy="90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168" name="Arrow: Right 99167">
            <a:extLst>
              <a:ext uri="{FF2B5EF4-FFF2-40B4-BE49-F238E27FC236}">
                <a16:creationId xmlns:a16="http://schemas.microsoft.com/office/drawing/2014/main" id="{F1A45FCB-DF50-47FC-FBC5-36D0698E8CC6}"/>
              </a:ext>
            </a:extLst>
          </p:cNvPr>
          <p:cNvSpPr/>
          <p:nvPr/>
        </p:nvSpPr>
        <p:spPr>
          <a:xfrm>
            <a:off x="2848640" y="3250000"/>
            <a:ext cx="500000" cy="30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200" name="Diamond 99199">
            <a:extLst>
              <a:ext uri="{FF2B5EF4-FFF2-40B4-BE49-F238E27FC236}">
                <a16:creationId xmlns:a16="http://schemas.microsoft.com/office/drawing/2014/main" id="{A2AC4ECE-B51C-AD7D-9B9C-2A5245C7D9FE}"/>
              </a:ext>
            </a:extLst>
          </p:cNvPr>
          <p:cNvSpPr/>
          <p:nvPr/>
        </p:nvSpPr>
        <p:spPr>
          <a:xfrm>
            <a:off x="3448640" y="2700000"/>
            <a:ext cx="2600000" cy="1400000"/>
          </a:xfrm>
          <a:prstGeom prst="diamond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質問を入力？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233" name="Arrow: Right 99232">
            <a:extLst>
              <a:ext uri="{FF2B5EF4-FFF2-40B4-BE49-F238E27FC236}">
                <a16:creationId xmlns:a16="http://schemas.microsoft.com/office/drawing/2014/main" id="{F3BA299E-3416-27A6-1577-58BFC2F3AF3A}"/>
              </a:ext>
            </a:extLst>
          </p:cNvPr>
          <p:cNvSpPr/>
          <p:nvPr/>
        </p:nvSpPr>
        <p:spPr>
          <a:xfrm>
            <a:off x="6148640" y="3250000"/>
            <a:ext cx="500000" cy="30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267" name="Rectangle 99266">
            <a:extLst>
              <a:ext uri="{FF2B5EF4-FFF2-40B4-BE49-F238E27FC236}">
                <a16:creationId xmlns:a16="http://schemas.microsoft.com/office/drawing/2014/main" id="{CA6D9DA4-67AE-ABE8-CF72-55BA4BD56A24}"/>
              </a:ext>
            </a:extLst>
          </p:cNvPr>
          <p:cNvSpPr/>
          <p:nvPr/>
        </p:nvSpPr>
        <p:spPr>
          <a:xfrm>
            <a:off x="6048640" y="280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はい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302" name="Rectangle 99301">
            <a:extLst>
              <a:ext uri="{FF2B5EF4-FFF2-40B4-BE49-F238E27FC236}">
                <a16:creationId xmlns:a16="http://schemas.microsoft.com/office/drawing/2014/main" id="{6CE33F0F-6D70-2D16-73FC-5080CF7532BA}"/>
              </a:ext>
            </a:extLst>
          </p:cNvPr>
          <p:cNvSpPr/>
          <p:nvPr/>
        </p:nvSpPr>
        <p:spPr>
          <a:xfrm>
            <a:off x="6748640" y="2950000"/>
            <a:ext cx="2200000" cy="90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338" name="Arrow: Right 99337">
            <a:extLst>
              <a:ext uri="{FF2B5EF4-FFF2-40B4-BE49-F238E27FC236}">
                <a16:creationId xmlns:a16="http://schemas.microsoft.com/office/drawing/2014/main" id="{945AAF00-ED8E-0CA6-E714-9B5184B8CDF0}"/>
              </a:ext>
            </a:extLst>
          </p:cNvPr>
          <p:cNvSpPr/>
          <p:nvPr/>
        </p:nvSpPr>
        <p:spPr>
          <a:xfrm>
            <a:off x="9048640" y="3250000"/>
            <a:ext cx="400000" cy="30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375" name="Rectangle 99374">
            <a:extLst>
              <a:ext uri="{FF2B5EF4-FFF2-40B4-BE49-F238E27FC236}">
                <a16:creationId xmlns:a16="http://schemas.microsoft.com/office/drawing/2014/main" id="{C5DAD0F0-4323-ABAE-A6B1-1E4A26162413}"/>
              </a:ext>
            </a:extLst>
          </p:cNvPr>
          <p:cNvSpPr/>
          <p:nvPr/>
        </p:nvSpPr>
        <p:spPr>
          <a:xfrm>
            <a:off x="9548640" y="2950000"/>
            <a:ext cx="2094720" cy="90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413" name="Arrow: Down 99412">
            <a:extLst>
              <a:ext uri="{FF2B5EF4-FFF2-40B4-BE49-F238E27FC236}">
                <a16:creationId xmlns:a16="http://schemas.microsoft.com/office/drawing/2014/main" id="{7C5B45E5-9587-A763-D41A-07BA6B0160F8}"/>
              </a:ext>
            </a:extLst>
          </p:cNvPr>
          <p:cNvSpPr/>
          <p:nvPr/>
        </p:nvSpPr>
        <p:spPr>
          <a:xfrm>
            <a:off x="4598640" y="4200000"/>
            <a:ext cx="300000" cy="450000"/>
          </a:xfrm>
          <a:prstGeom prst="down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452" name="Rectangle 99451">
            <a:extLst>
              <a:ext uri="{FF2B5EF4-FFF2-40B4-BE49-F238E27FC236}">
                <a16:creationId xmlns:a16="http://schemas.microsoft.com/office/drawing/2014/main" id="{CEDEF496-A117-16BD-D373-DA2FF2AA524B}"/>
              </a:ext>
            </a:extLst>
          </p:cNvPr>
          <p:cNvSpPr/>
          <p:nvPr/>
        </p:nvSpPr>
        <p:spPr>
          <a:xfrm>
            <a:off x="4948640" y="4250000"/>
            <a:ext cx="8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いいえ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492" name="Rectangle 99491">
            <a:extLst>
              <a:ext uri="{FF2B5EF4-FFF2-40B4-BE49-F238E27FC236}">
                <a16:creationId xmlns:a16="http://schemas.microsoft.com/office/drawing/2014/main" id="{6694862F-B489-6A38-E90E-2357215EE738}"/>
              </a:ext>
            </a:extLst>
          </p:cNvPr>
          <p:cNvSpPr/>
          <p:nvPr/>
        </p:nvSpPr>
        <p:spPr>
          <a:xfrm>
            <a:off x="3648640" y="4750000"/>
            <a:ext cx="2200000" cy="90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49029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33" name="Rectangle 99532">
            <a:extLst>
              <a:ext uri="{FF2B5EF4-FFF2-40B4-BE49-F238E27FC236}">
                <a16:creationId xmlns:a16="http://schemas.microsoft.com/office/drawing/2014/main" id="{C27D5432-79C2-4FCE-1A9F-D683A2157BB1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HUB &amp; SPOKE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575" name="Rectangle 99574">
            <a:extLst>
              <a:ext uri="{FF2B5EF4-FFF2-40B4-BE49-F238E27FC236}">
                <a16:creationId xmlns:a16="http://schemas.microsoft.com/office/drawing/2014/main" id="{CB24DC13-7D29-508C-9630-70DFC84CAC44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618" name="Rectangle 99617">
            <a:extLst>
              <a:ext uri="{FF2B5EF4-FFF2-40B4-BE49-F238E27FC236}">
                <a16:creationId xmlns:a16="http://schemas.microsoft.com/office/drawing/2014/main" id="{797820CB-5A15-5F70-F033-96344290D356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662" name="Rectangle 99661">
            <a:extLst>
              <a:ext uri="{FF2B5EF4-FFF2-40B4-BE49-F238E27FC236}">
                <a16:creationId xmlns:a16="http://schemas.microsoft.com/office/drawing/2014/main" id="{3036B229-CE65-8BE8-E559-F5C4A1947498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65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707" name="Rectangle 99706">
            <a:extLst>
              <a:ext uri="{FF2B5EF4-FFF2-40B4-BE49-F238E27FC236}">
                <a16:creationId xmlns:a16="http://schemas.microsoft.com/office/drawing/2014/main" id="{AAE5FD33-58F5-C9A9-76B1-A5E1BC180006}"/>
              </a:ext>
            </a:extLst>
          </p:cNvPr>
          <p:cNvSpPr/>
          <p:nvPr/>
        </p:nvSpPr>
        <p:spPr>
          <a:xfrm rot="16200000">
            <a:off x="3048640" y="2887300"/>
            <a:ext cx="1600000" cy="254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753" name="Rectangle 99752">
            <a:extLst>
              <a:ext uri="{FF2B5EF4-FFF2-40B4-BE49-F238E27FC236}">
                <a16:creationId xmlns:a16="http://schemas.microsoft.com/office/drawing/2014/main" id="{B7EAE33A-09F7-C109-8052-7D67222E0F3C}"/>
              </a:ext>
            </a:extLst>
          </p:cNvPr>
          <p:cNvSpPr/>
          <p:nvPr/>
        </p:nvSpPr>
        <p:spPr>
          <a:xfrm rot="20778959">
            <a:off x="3815043" y="3407300"/>
            <a:ext cx="2367192" cy="254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800" name="Rectangle 99799">
            <a:extLst>
              <a:ext uri="{FF2B5EF4-FFF2-40B4-BE49-F238E27FC236}">
                <a16:creationId xmlns:a16="http://schemas.microsoft.com/office/drawing/2014/main" id="{71B8447A-45B4-E8AC-F095-69F888CA4C64}"/>
              </a:ext>
            </a:extLst>
          </p:cNvPr>
          <p:cNvSpPr/>
          <p:nvPr/>
        </p:nvSpPr>
        <p:spPr>
          <a:xfrm rot="2514699">
            <a:off x="3603533" y="4327300"/>
            <a:ext cx="1916213" cy="254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848" name="Rectangle 99847">
            <a:extLst>
              <a:ext uri="{FF2B5EF4-FFF2-40B4-BE49-F238E27FC236}">
                <a16:creationId xmlns:a16="http://schemas.microsoft.com/office/drawing/2014/main" id="{5BB19FF6-2A0E-850E-6F3C-5733C2F681C1}"/>
              </a:ext>
            </a:extLst>
          </p:cNvPr>
          <p:cNvSpPr/>
          <p:nvPr/>
        </p:nvSpPr>
        <p:spPr>
          <a:xfrm rot="8285301">
            <a:off x="2177533" y="4327300"/>
            <a:ext cx="1916213" cy="254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897" name="Rectangle 99896">
            <a:extLst>
              <a:ext uri="{FF2B5EF4-FFF2-40B4-BE49-F238E27FC236}">
                <a16:creationId xmlns:a16="http://schemas.microsoft.com/office/drawing/2014/main" id="{0AA81A28-83A2-B0F0-D463-64DCE7114E9D}"/>
              </a:ext>
            </a:extLst>
          </p:cNvPr>
          <p:cNvSpPr/>
          <p:nvPr/>
        </p:nvSpPr>
        <p:spPr>
          <a:xfrm rot="11621041">
            <a:off x="1515043" y="3407300"/>
            <a:ext cx="2367192" cy="254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947" name="Oval 99946">
            <a:extLst>
              <a:ext uri="{FF2B5EF4-FFF2-40B4-BE49-F238E27FC236}">
                <a16:creationId xmlns:a16="http://schemas.microsoft.com/office/drawing/2014/main" id="{B90C8902-D72E-300A-57B9-722473D97395}"/>
              </a:ext>
            </a:extLst>
          </p:cNvPr>
          <p:cNvSpPr/>
          <p:nvPr/>
        </p:nvSpPr>
        <p:spPr>
          <a:xfrm>
            <a:off x="3428640" y="1680000"/>
            <a:ext cx="840000" cy="84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9998" name="Oval 99997">
            <a:extLst>
              <a:ext uri="{FF2B5EF4-FFF2-40B4-BE49-F238E27FC236}">
                <a16:creationId xmlns:a16="http://schemas.microsoft.com/office/drawing/2014/main" id="{7AC66C14-CDA2-74D4-4906-3167F876215A}"/>
              </a:ext>
            </a:extLst>
          </p:cNvPr>
          <p:cNvSpPr/>
          <p:nvPr/>
        </p:nvSpPr>
        <p:spPr>
          <a:xfrm>
            <a:off x="5728640" y="2720000"/>
            <a:ext cx="840000" cy="84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050" name="Oval 100049">
            <a:extLst>
              <a:ext uri="{FF2B5EF4-FFF2-40B4-BE49-F238E27FC236}">
                <a16:creationId xmlns:a16="http://schemas.microsoft.com/office/drawing/2014/main" id="{FCBD2CD7-84ED-CD67-32A3-A3EF841D0D70}"/>
              </a:ext>
            </a:extLst>
          </p:cNvPr>
          <p:cNvSpPr/>
          <p:nvPr/>
        </p:nvSpPr>
        <p:spPr>
          <a:xfrm>
            <a:off x="4854640" y="4560000"/>
            <a:ext cx="840000" cy="84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103" name="Oval 100102">
            <a:extLst>
              <a:ext uri="{FF2B5EF4-FFF2-40B4-BE49-F238E27FC236}">
                <a16:creationId xmlns:a16="http://schemas.microsoft.com/office/drawing/2014/main" id="{54E0F135-426F-B327-73C5-3F5103E0EF10}"/>
              </a:ext>
            </a:extLst>
          </p:cNvPr>
          <p:cNvSpPr/>
          <p:nvPr/>
        </p:nvSpPr>
        <p:spPr>
          <a:xfrm>
            <a:off x="2002640" y="4560000"/>
            <a:ext cx="840000" cy="84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157" name="Oval 100156">
            <a:extLst>
              <a:ext uri="{FF2B5EF4-FFF2-40B4-BE49-F238E27FC236}">
                <a16:creationId xmlns:a16="http://schemas.microsoft.com/office/drawing/2014/main" id="{C0BE6465-AF79-3FEE-F805-8BAB2A83326C}"/>
              </a:ext>
            </a:extLst>
          </p:cNvPr>
          <p:cNvSpPr/>
          <p:nvPr/>
        </p:nvSpPr>
        <p:spPr>
          <a:xfrm>
            <a:off x="1128640" y="2720000"/>
            <a:ext cx="840000" cy="84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212" name="Oval 100211">
            <a:extLst>
              <a:ext uri="{FF2B5EF4-FFF2-40B4-BE49-F238E27FC236}">
                <a16:creationId xmlns:a16="http://schemas.microsoft.com/office/drawing/2014/main" id="{47D8CCC0-E63F-1094-834E-5DF51D4E4FF5}"/>
              </a:ext>
            </a:extLst>
          </p:cNvPr>
          <p:cNvSpPr/>
          <p:nvPr/>
        </p:nvSpPr>
        <p:spPr>
          <a:xfrm>
            <a:off x="3098640" y="2950000"/>
            <a:ext cx="1500000" cy="150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
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268" name="Rectangle 100267">
            <a:extLst>
              <a:ext uri="{FF2B5EF4-FFF2-40B4-BE49-F238E27FC236}">
                <a16:creationId xmlns:a16="http://schemas.microsoft.com/office/drawing/2014/main" id="{19A0ECFA-AB3B-944D-4E00-73896AC8EB35}"/>
              </a:ext>
            </a:extLst>
          </p:cNvPr>
          <p:cNvSpPr/>
          <p:nvPr/>
        </p:nvSpPr>
        <p:spPr>
          <a:xfrm>
            <a:off x="7548640" y="2650000"/>
            <a:ext cx="409472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325" name="Rectangle 100324">
            <a:extLst>
              <a:ext uri="{FF2B5EF4-FFF2-40B4-BE49-F238E27FC236}">
                <a16:creationId xmlns:a16="http://schemas.microsoft.com/office/drawing/2014/main" id="{3AEBFFB3-00AC-46FE-F36B-737E4EC0B425}"/>
              </a:ext>
            </a:extLst>
          </p:cNvPr>
          <p:cNvSpPr/>
          <p:nvPr/>
        </p:nvSpPr>
        <p:spPr>
          <a:xfrm>
            <a:off x="7548640" y="3450000"/>
            <a:ext cx="409472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17765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83" name="Rectangle 100382">
            <a:extLst>
              <a:ext uri="{FF2B5EF4-FFF2-40B4-BE49-F238E27FC236}">
                <a16:creationId xmlns:a16="http://schemas.microsoft.com/office/drawing/2014/main" id="{2558681E-FB7C-FAD0-E03F-EB428EF50FC8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VENN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442" name="Rectangle 100441">
            <a:extLst>
              <a:ext uri="{FF2B5EF4-FFF2-40B4-BE49-F238E27FC236}">
                <a16:creationId xmlns:a16="http://schemas.microsoft.com/office/drawing/2014/main" id="{737178E5-F263-09E6-8474-70FF7820A174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502" name="Rectangle 100501">
            <a:extLst>
              <a:ext uri="{FF2B5EF4-FFF2-40B4-BE49-F238E27FC236}">
                <a16:creationId xmlns:a16="http://schemas.microsoft.com/office/drawing/2014/main" id="{1C58E2D5-2EFA-D60D-A414-B162233FC996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563" name="Rectangle 100562">
            <a:extLst>
              <a:ext uri="{FF2B5EF4-FFF2-40B4-BE49-F238E27FC236}">
                <a16:creationId xmlns:a16="http://schemas.microsoft.com/office/drawing/2014/main" id="{F3D17E65-B346-B4DE-37DD-E3187466915E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66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625" name="Oval 100624">
            <a:extLst>
              <a:ext uri="{FF2B5EF4-FFF2-40B4-BE49-F238E27FC236}">
                <a16:creationId xmlns:a16="http://schemas.microsoft.com/office/drawing/2014/main" id="{8BA93251-3DE4-C2CC-314E-D05E4616BED6}"/>
              </a:ext>
            </a:extLst>
          </p:cNvPr>
          <p:cNvSpPr/>
          <p:nvPr/>
        </p:nvSpPr>
        <p:spPr>
          <a:xfrm>
            <a:off x="1656140" y="1842500"/>
            <a:ext cx="2700000" cy="2700000"/>
          </a:xfrm>
          <a:prstGeom prst="ellipse">
            <a:avLst/>
          </a:prstGeom>
          <a:solidFill>
            <a:srgbClr val="1F5FBF">
              <a:alpha val="30000"/>
            </a:srgbClr>
          </a:solidFill>
          <a:ln w="3175">
            <a:solidFill>
              <a:srgbClr val="1F5FB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688" name="Oval 100687">
            <a:extLst>
              <a:ext uri="{FF2B5EF4-FFF2-40B4-BE49-F238E27FC236}">
                <a16:creationId xmlns:a16="http://schemas.microsoft.com/office/drawing/2014/main" id="{8F9C93BC-08A0-92CF-C20F-333591897C23}"/>
              </a:ext>
            </a:extLst>
          </p:cNvPr>
          <p:cNvSpPr/>
          <p:nvPr/>
        </p:nvSpPr>
        <p:spPr>
          <a:xfrm>
            <a:off x="3141140" y="1842500"/>
            <a:ext cx="2700000" cy="2700000"/>
          </a:xfrm>
          <a:prstGeom prst="ellipse">
            <a:avLst/>
          </a:prstGeom>
          <a:solidFill>
            <a:srgbClr val="1F5FBF">
              <a:alpha val="30000"/>
            </a:srgbClr>
          </a:solidFill>
          <a:ln w="3175">
            <a:solidFill>
              <a:srgbClr val="1F5FB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752" name="Oval 100751">
            <a:extLst>
              <a:ext uri="{FF2B5EF4-FFF2-40B4-BE49-F238E27FC236}">
                <a16:creationId xmlns:a16="http://schemas.microsoft.com/office/drawing/2014/main" id="{31CCE47D-B41D-DB9D-E4C2-293C90D0F5FE}"/>
              </a:ext>
            </a:extLst>
          </p:cNvPr>
          <p:cNvSpPr/>
          <p:nvPr/>
        </p:nvSpPr>
        <p:spPr>
          <a:xfrm>
            <a:off x="2398640" y="3125000"/>
            <a:ext cx="2700000" cy="2700000"/>
          </a:xfrm>
          <a:prstGeom prst="ellipse">
            <a:avLst/>
          </a:prstGeom>
          <a:solidFill>
            <a:srgbClr val="1F5FBF">
              <a:alpha val="30000"/>
            </a:srgbClr>
          </a:solidFill>
          <a:ln w="3175">
            <a:solidFill>
              <a:srgbClr val="1F5FB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817" name="Rectangle 100816">
            <a:extLst>
              <a:ext uri="{FF2B5EF4-FFF2-40B4-BE49-F238E27FC236}">
                <a16:creationId xmlns:a16="http://schemas.microsoft.com/office/drawing/2014/main" id="{DECFF886-FC44-33A9-E038-5E85F81F39D7}"/>
              </a:ext>
            </a:extLst>
          </p:cNvPr>
          <p:cNvSpPr/>
          <p:nvPr/>
        </p:nvSpPr>
        <p:spPr>
          <a:xfrm>
            <a:off x="1666140" y="2567500"/>
            <a:ext cx="16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883" name="Rectangle 100882">
            <a:extLst>
              <a:ext uri="{FF2B5EF4-FFF2-40B4-BE49-F238E27FC236}">
                <a16:creationId xmlns:a16="http://schemas.microsoft.com/office/drawing/2014/main" id="{671A82B9-400A-0676-D7FF-3DC2AAC94F72}"/>
              </a:ext>
            </a:extLst>
          </p:cNvPr>
          <p:cNvSpPr/>
          <p:nvPr/>
        </p:nvSpPr>
        <p:spPr>
          <a:xfrm>
            <a:off x="4231140" y="2567500"/>
            <a:ext cx="16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0950" name="Rectangle 100949">
            <a:extLst>
              <a:ext uri="{FF2B5EF4-FFF2-40B4-BE49-F238E27FC236}">
                <a16:creationId xmlns:a16="http://schemas.microsoft.com/office/drawing/2014/main" id="{175457B2-D616-D096-CD06-D645D4DDC90C}"/>
              </a:ext>
            </a:extLst>
          </p:cNvPr>
          <p:cNvSpPr/>
          <p:nvPr/>
        </p:nvSpPr>
        <p:spPr>
          <a:xfrm>
            <a:off x="2948640" y="4930000"/>
            <a:ext cx="16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018" name="Oval 101017">
            <a:extLst>
              <a:ext uri="{FF2B5EF4-FFF2-40B4-BE49-F238E27FC236}">
                <a16:creationId xmlns:a16="http://schemas.microsoft.com/office/drawing/2014/main" id="{DE090051-D7DB-C3CC-808E-B151272148C6}"/>
              </a:ext>
            </a:extLst>
          </p:cNvPr>
          <p:cNvSpPr/>
          <p:nvPr/>
        </p:nvSpPr>
        <p:spPr>
          <a:xfrm>
            <a:off x="3368640" y="3470000"/>
            <a:ext cx="870000" cy="760000"/>
          </a:xfrm>
          <a:prstGeom prst="ellipse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強み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087" name="Rectangle 101086">
            <a:extLst>
              <a:ext uri="{FF2B5EF4-FFF2-40B4-BE49-F238E27FC236}">
                <a16:creationId xmlns:a16="http://schemas.microsoft.com/office/drawing/2014/main" id="{A396125B-3F0F-174E-AE9B-B776E41FD4C4}"/>
              </a:ext>
            </a:extLst>
          </p:cNvPr>
          <p:cNvSpPr/>
          <p:nvPr/>
        </p:nvSpPr>
        <p:spPr>
          <a:xfrm>
            <a:off x="7548640" y="2750000"/>
            <a:ext cx="409472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157" name="Rectangle 101156">
            <a:extLst>
              <a:ext uri="{FF2B5EF4-FFF2-40B4-BE49-F238E27FC236}">
                <a16:creationId xmlns:a16="http://schemas.microsoft.com/office/drawing/2014/main" id="{84F33486-D0BE-5AD0-4C84-8A534B9EED6A}"/>
              </a:ext>
            </a:extLst>
          </p:cNvPr>
          <p:cNvSpPr/>
          <p:nvPr/>
        </p:nvSpPr>
        <p:spPr>
          <a:xfrm>
            <a:off x="7548640" y="3450000"/>
            <a:ext cx="4094720" cy="975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2863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28" name="Rectangle 101227">
            <a:extLst>
              <a:ext uri="{FF2B5EF4-FFF2-40B4-BE49-F238E27FC236}">
                <a16:creationId xmlns:a16="http://schemas.microsoft.com/office/drawing/2014/main" id="{7726E71C-4BFD-B9F4-289B-807AB0CF1050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ARCHITECTURE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300" name="Rectangle 101299">
            <a:extLst>
              <a:ext uri="{FF2B5EF4-FFF2-40B4-BE49-F238E27FC236}">
                <a16:creationId xmlns:a16="http://schemas.microsoft.com/office/drawing/2014/main" id="{79FFAD7D-E9EC-51B2-84C7-ACF427A72253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373" name="Rectangle 101372">
            <a:extLst>
              <a:ext uri="{FF2B5EF4-FFF2-40B4-BE49-F238E27FC236}">
                <a16:creationId xmlns:a16="http://schemas.microsoft.com/office/drawing/2014/main" id="{11433849-3BD2-AE93-29EC-028A2F065B22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447" name="Rectangle 101446">
            <a:extLst>
              <a:ext uri="{FF2B5EF4-FFF2-40B4-BE49-F238E27FC236}">
                <a16:creationId xmlns:a16="http://schemas.microsoft.com/office/drawing/2014/main" id="{7D14D04E-A34B-044F-30F9-7017E15CA4B4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67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522" name="Rectangle 101521">
            <a:extLst>
              <a:ext uri="{FF2B5EF4-FFF2-40B4-BE49-F238E27FC236}">
                <a16:creationId xmlns:a16="http://schemas.microsoft.com/office/drawing/2014/main" id="{C2B5300E-5BB2-4390-208A-B83539436274}"/>
              </a:ext>
            </a:extLst>
          </p:cNvPr>
          <p:cNvSpPr/>
          <p:nvPr/>
        </p:nvSpPr>
        <p:spPr>
          <a:xfrm>
            <a:off x="548640" y="1650000"/>
            <a:ext cx="3000000" cy="90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598" name="Rectangle 101597">
            <a:extLst>
              <a:ext uri="{FF2B5EF4-FFF2-40B4-BE49-F238E27FC236}">
                <a16:creationId xmlns:a16="http://schemas.microsoft.com/office/drawing/2014/main" id="{5F961CB2-1EC9-A443-67CE-FA15E1A40BB5}"/>
              </a:ext>
            </a:extLst>
          </p:cNvPr>
          <p:cNvSpPr/>
          <p:nvPr/>
        </p:nvSpPr>
        <p:spPr>
          <a:xfrm>
            <a:off x="3648640" y="1650000"/>
            <a:ext cx="7994720" cy="9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675" name="Rectangle 101674">
            <a:extLst>
              <a:ext uri="{FF2B5EF4-FFF2-40B4-BE49-F238E27FC236}">
                <a16:creationId xmlns:a16="http://schemas.microsoft.com/office/drawing/2014/main" id="{47A327D1-DDF6-8FA3-5473-FEED96DAD835}"/>
              </a:ext>
            </a:extLst>
          </p:cNvPr>
          <p:cNvSpPr/>
          <p:nvPr/>
        </p:nvSpPr>
        <p:spPr>
          <a:xfrm>
            <a:off x="3948640" y="1650000"/>
            <a:ext cx="739472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753" name="Rectangle 101752">
            <a:extLst>
              <a:ext uri="{FF2B5EF4-FFF2-40B4-BE49-F238E27FC236}">
                <a16:creationId xmlns:a16="http://schemas.microsoft.com/office/drawing/2014/main" id="{749F62E3-5AD9-3F21-E285-1679C77DF601}"/>
              </a:ext>
            </a:extLst>
          </p:cNvPr>
          <p:cNvSpPr/>
          <p:nvPr/>
        </p:nvSpPr>
        <p:spPr>
          <a:xfrm>
            <a:off x="548640" y="2680000"/>
            <a:ext cx="3000000" cy="900000"/>
          </a:xfrm>
          <a:prstGeom prst="rect">
            <a:avLst/>
          </a:prstGeom>
          <a:solidFill>
            <a:srgbClr val="163E7A"/>
          </a:solidFill>
          <a:ln w="3175">
            <a:solidFill>
              <a:srgbClr val="163E7A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832" name="Rectangle 101831">
            <a:extLst>
              <a:ext uri="{FF2B5EF4-FFF2-40B4-BE49-F238E27FC236}">
                <a16:creationId xmlns:a16="http://schemas.microsoft.com/office/drawing/2014/main" id="{97165D8F-EB58-6ED9-240F-D71B43B3300F}"/>
              </a:ext>
            </a:extLst>
          </p:cNvPr>
          <p:cNvSpPr/>
          <p:nvPr/>
        </p:nvSpPr>
        <p:spPr>
          <a:xfrm>
            <a:off x="3648640" y="2680000"/>
            <a:ext cx="7994720" cy="9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912" name="Rectangle 101911">
            <a:extLst>
              <a:ext uri="{FF2B5EF4-FFF2-40B4-BE49-F238E27FC236}">
                <a16:creationId xmlns:a16="http://schemas.microsoft.com/office/drawing/2014/main" id="{45038180-A5A5-5917-F529-88D2A54FEDD2}"/>
              </a:ext>
            </a:extLst>
          </p:cNvPr>
          <p:cNvSpPr/>
          <p:nvPr/>
        </p:nvSpPr>
        <p:spPr>
          <a:xfrm>
            <a:off x="3948640" y="2680000"/>
            <a:ext cx="739472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1993" name="Rectangle 101992">
            <a:extLst>
              <a:ext uri="{FF2B5EF4-FFF2-40B4-BE49-F238E27FC236}">
                <a16:creationId xmlns:a16="http://schemas.microsoft.com/office/drawing/2014/main" id="{48249D80-032E-4D46-793D-C74B9AFD824D}"/>
              </a:ext>
            </a:extLst>
          </p:cNvPr>
          <p:cNvSpPr/>
          <p:nvPr/>
        </p:nvSpPr>
        <p:spPr>
          <a:xfrm>
            <a:off x="548640" y="3710000"/>
            <a:ext cx="3000000" cy="9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2075" name="Rectangle 102074">
            <a:extLst>
              <a:ext uri="{FF2B5EF4-FFF2-40B4-BE49-F238E27FC236}">
                <a16:creationId xmlns:a16="http://schemas.microsoft.com/office/drawing/2014/main" id="{704825D0-531A-986D-15F4-D7FCADF261B1}"/>
              </a:ext>
            </a:extLst>
          </p:cNvPr>
          <p:cNvSpPr/>
          <p:nvPr/>
        </p:nvSpPr>
        <p:spPr>
          <a:xfrm>
            <a:off x="3648640" y="3710000"/>
            <a:ext cx="7994720" cy="9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158" name="Rectangle 102157">
            <a:extLst>
              <a:ext uri="{FF2B5EF4-FFF2-40B4-BE49-F238E27FC236}">
                <a16:creationId xmlns:a16="http://schemas.microsoft.com/office/drawing/2014/main" id="{8BAA45D8-80BA-6A6C-D5EC-302660931B0D}"/>
              </a:ext>
            </a:extLst>
          </p:cNvPr>
          <p:cNvSpPr/>
          <p:nvPr/>
        </p:nvSpPr>
        <p:spPr>
          <a:xfrm>
            <a:off x="3948640" y="3710000"/>
            <a:ext cx="739472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2242" name="Rectangle 102241">
            <a:extLst>
              <a:ext uri="{FF2B5EF4-FFF2-40B4-BE49-F238E27FC236}">
                <a16:creationId xmlns:a16="http://schemas.microsoft.com/office/drawing/2014/main" id="{80A569B1-8716-FF73-1F26-B3DA060C394A}"/>
              </a:ext>
            </a:extLst>
          </p:cNvPr>
          <p:cNvSpPr/>
          <p:nvPr/>
        </p:nvSpPr>
        <p:spPr>
          <a:xfrm>
            <a:off x="548640" y="4740000"/>
            <a:ext cx="3000000" cy="900000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2327" name="Rectangle 102326">
            <a:extLst>
              <a:ext uri="{FF2B5EF4-FFF2-40B4-BE49-F238E27FC236}">
                <a16:creationId xmlns:a16="http://schemas.microsoft.com/office/drawing/2014/main" id="{262B0947-0C7F-FF7E-A031-6BF18318CFBE}"/>
              </a:ext>
            </a:extLst>
          </p:cNvPr>
          <p:cNvSpPr/>
          <p:nvPr/>
        </p:nvSpPr>
        <p:spPr>
          <a:xfrm>
            <a:off x="3648640" y="4740000"/>
            <a:ext cx="7994720" cy="9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13" name="Rectangle 102412">
            <a:extLst>
              <a:ext uri="{FF2B5EF4-FFF2-40B4-BE49-F238E27FC236}">
                <a16:creationId xmlns:a16="http://schemas.microsoft.com/office/drawing/2014/main" id="{B823B4E7-98F4-BA61-1FBF-195BBAEF97A1}"/>
              </a:ext>
            </a:extLst>
          </p:cNvPr>
          <p:cNvSpPr/>
          <p:nvPr/>
        </p:nvSpPr>
        <p:spPr>
          <a:xfrm>
            <a:off x="3948640" y="4740000"/>
            <a:ext cx="739472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87410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0" name="Rectangle 102499">
            <a:extLst>
              <a:ext uri="{FF2B5EF4-FFF2-40B4-BE49-F238E27FC236}">
                <a16:creationId xmlns:a16="http://schemas.microsoft.com/office/drawing/2014/main" id="{5B168426-037F-E68D-19C8-60803D74F500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CUSTOMER JOURNEY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2588" name="Rectangle 102587">
            <a:extLst>
              <a:ext uri="{FF2B5EF4-FFF2-40B4-BE49-F238E27FC236}">
                <a16:creationId xmlns:a16="http://schemas.microsoft.com/office/drawing/2014/main" id="{CE33C0B5-E2A7-95A9-DC13-96A6708090CC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2677" name="Rectangle 102676">
            <a:extLst>
              <a:ext uri="{FF2B5EF4-FFF2-40B4-BE49-F238E27FC236}">
                <a16:creationId xmlns:a16="http://schemas.microsoft.com/office/drawing/2014/main" id="{B2699A33-5D09-755E-211D-B0B528314FD6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2767" name="Rectangle 102766">
            <a:extLst>
              <a:ext uri="{FF2B5EF4-FFF2-40B4-BE49-F238E27FC236}">
                <a16:creationId xmlns:a16="http://schemas.microsoft.com/office/drawing/2014/main" id="{E9D1B9A4-87B1-33CC-C82C-443C9DE32137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68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2858" name="Arrow: Pentagon 102857">
            <a:extLst>
              <a:ext uri="{FF2B5EF4-FFF2-40B4-BE49-F238E27FC236}">
                <a16:creationId xmlns:a16="http://schemas.microsoft.com/office/drawing/2014/main" id="{76FC0E34-4FDA-FE57-3891-CEEEBE06D44F}"/>
              </a:ext>
            </a:extLst>
          </p:cNvPr>
          <p:cNvSpPr/>
          <p:nvPr/>
        </p:nvSpPr>
        <p:spPr>
          <a:xfrm>
            <a:off x="548640" y="1650000"/>
            <a:ext cx="2278944" cy="600000"/>
          </a:xfrm>
          <a:prstGeom prst="homePlate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2950" name="Arrow: Chevron 102949">
            <a:extLst>
              <a:ext uri="{FF2B5EF4-FFF2-40B4-BE49-F238E27FC236}">
                <a16:creationId xmlns:a16="http://schemas.microsoft.com/office/drawing/2014/main" id="{1A8A7C76-CA4A-DB86-ACB8-C8B0C4C8486E}"/>
              </a:ext>
            </a:extLst>
          </p:cNvPr>
          <p:cNvSpPr/>
          <p:nvPr/>
        </p:nvSpPr>
        <p:spPr>
          <a:xfrm>
            <a:off x="2767584" y="1650000"/>
            <a:ext cx="2278944" cy="600000"/>
          </a:xfrm>
          <a:prstGeom prst="chevron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3043" name="Arrow: Chevron 103042">
            <a:extLst>
              <a:ext uri="{FF2B5EF4-FFF2-40B4-BE49-F238E27FC236}">
                <a16:creationId xmlns:a16="http://schemas.microsoft.com/office/drawing/2014/main" id="{BC133580-FC23-0FA6-63CC-A770D7471E10}"/>
              </a:ext>
            </a:extLst>
          </p:cNvPr>
          <p:cNvSpPr/>
          <p:nvPr/>
        </p:nvSpPr>
        <p:spPr>
          <a:xfrm>
            <a:off x="4986528" y="1650000"/>
            <a:ext cx="2278944" cy="600000"/>
          </a:xfrm>
          <a:prstGeom prst="chevron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3137" name="Arrow: Chevron 103136">
            <a:extLst>
              <a:ext uri="{FF2B5EF4-FFF2-40B4-BE49-F238E27FC236}">
                <a16:creationId xmlns:a16="http://schemas.microsoft.com/office/drawing/2014/main" id="{9CD31482-7163-8437-D170-00A8B197E65B}"/>
              </a:ext>
            </a:extLst>
          </p:cNvPr>
          <p:cNvSpPr/>
          <p:nvPr/>
        </p:nvSpPr>
        <p:spPr>
          <a:xfrm>
            <a:off x="7205472" y="1650000"/>
            <a:ext cx="2278944" cy="600000"/>
          </a:xfrm>
          <a:prstGeom prst="chevron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3232" name="Arrow: Chevron 103231">
            <a:extLst>
              <a:ext uri="{FF2B5EF4-FFF2-40B4-BE49-F238E27FC236}">
                <a16:creationId xmlns:a16="http://schemas.microsoft.com/office/drawing/2014/main" id="{A3DABD36-70D6-4560-BD6B-87E18642C999}"/>
              </a:ext>
            </a:extLst>
          </p:cNvPr>
          <p:cNvSpPr/>
          <p:nvPr/>
        </p:nvSpPr>
        <p:spPr>
          <a:xfrm>
            <a:off x="9424416" y="1650000"/>
            <a:ext cx="2218944" cy="600000"/>
          </a:xfrm>
          <a:prstGeom prst="chevron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3328" name="Rectangle 103327">
            <a:extLst>
              <a:ext uri="{FF2B5EF4-FFF2-40B4-BE49-F238E27FC236}">
                <a16:creationId xmlns:a16="http://schemas.microsoft.com/office/drawing/2014/main" id="{2B760424-F2D5-CA40-72AA-866BDE8F0D42}"/>
              </a:ext>
            </a:extLst>
          </p:cNvPr>
          <p:cNvSpPr/>
          <p:nvPr/>
        </p:nvSpPr>
        <p:spPr>
          <a:xfrm>
            <a:off x="548640" y="2400000"/>
            <a:ext cx="2218944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3425" name="Rectangle 103424">
            <a:extLst>
              <a:ext uri="{FF2B5EF4-FFF2-40B4-BE49-F238E27FC236}">
                <a16:creationId xmlns:a16="http://schemas.microsoft.com/office/drawing/2014/main" id="{EB32E154-3339-3D8E-5587-E6C4AA20E01B}"/>
              </a:ext>
            </a:extLst>
          </p:cNvPr>
          <p:cNvSpPr/>
          <p:nvPr/>
        </p:nvSpPr>
        <p:spPr>
          <a:xfrm>
            <a:off x="2767584" y="2400000"/>
            <a:ext cx="2218944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3523" name="Rectangle 103522">
            <a:extLst>
              <a:ext uri="{FF2B5EF4-FFF2-40B4-BE49-F238E27FC236}">
                <a16:creationId xmlns:a16="http://schemas.microsoft.com/office/drawing/2014/main" id="{BA377800-2B45-28F8-9845-EBA7399C4C9D}"/>
              </a:ext>
            </a:extLst>
          </p:cNvPr>
          <p:cNvSpPr/>
          <p:nvPr/>
        </p:nvSpPr>
        <p:spPr>
          <a:xfrm>
            <a:off x="4986528" y="2400000"/>
            <a:ext cx="2218944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3622" name="Rectangle 103621">
            <a:extLst>
              <a:ext uri="{FF2B5EF4-FFF2-40B4-BE49-F238E27FC236}">
                <a16:creationId xmlns:a16="http://schemas.microsoft.com/office/drawing/2014/main" id="{89A0D922-A6E8-8054-244B-BF771CA08C26}"/>
              </a:ext>
            </a:extLst>
          </p:cNvPr>
          <p:cNvSpPr/>
          <p:nvPr/>
        </p:nvSpPr>
        <p:spPr>
          <a:xfrm>
            <a:off x="7205472" y="2400000"/>
            <a:ext cx="2218944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3722" name="Rectangle 103721">
            <a:extLst>
              <a:ext uri="{FF2B5EF4-FFF2-40B4-BE49-F238E27FC236}">
                <a16:creationId xmlns:a16="http://schemas.microsoft.com/office/drawing/2014/main" id="{A8A5C7DC-0E25-E8D8-99B4-5F197F744E12}"/>
              </a:ext>
            </a:extLst>
          </p:cNvPr>
          <p:cNvSpPr/>
          <p:nvPr/>
        </p:nvSpPr>
        <p:spPr>
          <a:xfrm>
            <a:off x="9424416" y="2400000"/>
            <a:ext cx="2218944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3823" name="Rectangle 103822">
            <a:extLst>
              <a:ext uri="{FF2B5EF4-FFF2-40B4-BE49-F238E27FC236}">
                <a16:creationId xmlns:a16="http://schemas.microsoft.com/office/drawing/2014/main" id="{25FECF4B-9093-C6EB-A7C0-388C5114D9AC}"/>
              </a:ext>
            </a:extLst>
          </p:cNvPr>
          <p:cNvSpPr/>
          <p:nvPr/>
        </p:nvSpPr>
        <p:spPr>
          <a:xfrm>
            <a:off x="548640" y="5343650"/>
            <a:ext cx="1109472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25" name="Rectangle 103924">
            <a:extLst>
              <a:ext uri="{FF2B5EF4-FFF2-40B4-BE49-F238E27FC236}">
                <a16:creationId xmlns:a16="http://schemas.microsoft.com/office/drawing/2014/main" id="{7786C65B-3852-C938-BAFF-680877713CDA}"/>
              </a:ext>
            </a:extLst>
          </p:cNvPr>
          <p:cNvSpPr/>
          <p:nvPr/>
        </p:nvSpPr>
        <p:spPr>
          <a:xfrm rot="324381">
            <a:off x="1653154" y="4180712"/>
            <a:ext cx="2228859" cy="2857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28" name="Rectangle 104027">
            <a:extLst>
              <a:ext uri="{FF2B5EF4-FFF2-40B4-BE49-F238E27FC236}">
                <a16:creationId xmlns:a16="http://schemas.microsoft.com/office/drawing/2014/main" id="{C03682B7-1BBE-E1A0-0154-0CA6FA90CEE2}"/>
              </a:ext>
            </a:extLst>
          </p:cNvPr>
          <p:cNvSpPr/>
          <p:nvPr/>
        </p:nvSpPr>
        <p:spPr>
          <a:xfrm rot="1099612">
            <a:off x="3817774" y="4653212"/>
            <a:ext cx="2337506" cy="2857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32" name="Rectangle 104131">
            <a:extLst>
              <a:ext uri="{FF2B5EF4-FFF2-40B4-BE49-F238E27FC236}">
                <a16:creationId xmlns:a16="http://schemas.microsoft.com/office/drawing/2014/main" id="{7688D40C-713F-5584-4515-6611B59B3207}"/>
              </a:ext>
            </a:extLst>
          </p:cNvPr>
          <p:cNvSpPr/>
          <p:nvPr/>
        </p:nvSpPr>
        <p:spPr>
          <a:xfrm rot="20355925">
            <a:off x="6019163" y="4600712"/>
            <a:ext cx="2372617" cy="2857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37" name="Rectangle 104236">
            <a:extLst>
              <a:ext uri="{FF2B5EF4-FFF2-40B4-BE49-F238E27FC236}">
                <a16:creationId xmlns:a16="http://schemas.microsoft.com/office/drawing/2014/main" id="{82426578-D3D0-94A6-068E-CC266BF7DDF3}"/>
              </a:ext>
            </a:extLst>
          </p:cNvPr>
          <p:cNvSpPr/>
          <p:nvPr/>
        </p:nvSpPr>
        <p:spPr>
          <a:xfrm rot="20801319">
            <a:off x="8284313" y="3918212"/>
            <a:ext cx="2280205" cy="28575"/>
          </a:xfrm>
          <a:prstGeom prst="rect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43" name="Oval 104342">
            <a:extLst>
              <a:ext uri="{FF2B5EF4-FFF2-40B4-BE49-F238E27FC236}">
                <a16:creationId xmlns:a16="http://schemas.microsoft.com/office/drawing/2014/main" id="{97A52425-287F-9A9D-02C1-E00178B5494B}"/>
              </a:ext>
            </a:extLst>
          </p:cNvPr>
          <p:cNvSpPr/>
          <p:nvPr/>
        </p:nvSpPr>
        <p:spPr>
          <a:xfrm>
            <a:off x="1548112" y="3980000"/>
            <a:ext cx="220000" cy="22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50" name="Oval 104449">
            <a:extLst>
              <a:ext uri="{FF2B5EF4-FFF2-40B4-BE49-F238E27FC236}">
                <a16:creationId xmlns:a16="http://schemas.microsoft.com/office/drawing/2014/main" id="{D9FA4DE8-264F-E065-C2DF-11978145BB8D}"/>
              </a:ext>
            </a:extLst>
          </p:cNvPr>
          <p:cNvSpPr/>
          <p:nvPr/>
        </p:nvSpPr>
        <p:spPr>
          <a:xfrm>
            <a:off x="3767056" y="4190000"/>
            <a:ext cx="220000" cy="22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58" name="Oval 104557">
            <a:extLst>
              <a:ext uri="{FF2B5EF4-FFF2-40B4-BE49-F238E27FC236}">
                <a16:creationId xmlns:a16="http://schemas.microsoft.com/office/drawing/2014/main" id="{D0B8A5F7-A0FF-E020-D84C-608411BDB621}"/>
              </a:ext>
            </a:extLst>
          </p:cNvPr>
          <p:cNvSpPr/>
          <p:nvPr/>
        </p:nvSpPr>
        <p:spPr>
          <a:xfrm>
            <a:off x="5986000" y="4925000"/>
            <a:ext cx="220000" cy="220000"/>
          </a:xfrm>
          <a:prstGeom prst="ellipse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67" name="Oval 104666">
            <a:extLst>
              <a:ext uri="{FF2B5EF4-FFF2-40B4-BE49-F238E27FC236}">
                <a16:creationId xmlns:a16="http://schemas.microsoft.com/office/drawing/2014/main" id="{7B2C4D80-A84F-BA07-9CE4-05206DE6DCE0}"/>
              </a:ext>
            </a:extLst>
          </p:cNvPr>
          <p:cNvSpPr/>
          <p:nvPr/>
        </p:nvSpPr>
        <p:spPr>
          <a:xfrm>
            <a:off x="8204944" y="4085000"/>
            <a:ext cx="220000" cy="22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777" name="Oval 104776">
            <a:extLst>
              <a:ext uri="{FF2B5EF4-FFF2-40B4-BE49-F238E27FC236}">
                <a16:creationId xmlns:a16="http://schemas.microsoft.com/office/drawing/2014/main" id="{01319153-5F72-0AAA-7BAF-596477D394C2}"/>
              </a:ext>
            </a:extLst>
          </p:cNvPr>
          <p:cNvSpPr/>
          <p:nvPr/>
        </p:nvSpPr>
        <p:spPr>
          <a:xfrm>
            <a:off x="10423888" y="3560000"/>
            <a:ext cx="220000" cy="220000"/>
          </a:xfrm>
          <a:prstGeom prst="ellipse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88" name="Rectangle 104887">
            <a:extLst>
              <a:ext uri="{FF2B5EF4-FFF2-40B4-BE49-F238E27FC236}">
                <a16:creationId xmlns:a16="http://schemas.microsoft.com/office/drawing/2014/main" id="{DFA6A359-2C7A-8552-C010-5894ED3F378A}"/>
              </a:ext>
            </a:extLst>
          </p:cNvPr>
          <p:cNvSpPr/>
          <p:nvPr/>
        </p:nvSpPr>
        <p:spPr>
          <a:xfrm>
            <a:off x="4796000" y="5235000"/>
            <a:ext cx="26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5000" name="Rectangle 104999">
            <a:extLst>
              <a:ext uri="{FF2B5EF4-FFF2-40B4-BE49-F238E27FC236}">
                <a16:creationId xmlns:a16="http://schemas.microsoft.com/office/drawing/2014/main" id="{5FDA34AC-EAFD-EB17-EDAF-29A924818F1A}"/>
              </a:ext>
            </a:extLst>
          </p:cNvPr>
          <p:cNvSpPr/>
          <p:nvPr/>
        </p:nvSpPr>
        <p:spPr>
          <a:xfrm>
            <a:off x="548640" y="2900000"/>
            <a:ext cx="300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84435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13" name="Rectangle 105112">
            <a:extLst>
              <a:ext uri="{FF2B5EF4-FFF2-40B4-BE49-F238E27FC236}">
                <a16:creationId xmlns:a16="http://schemas.microsoft.com/office/drawing/2014/main" id="{3D2DB60C-C857-69ED-4C1F-DBE2A4DA591F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LOGIC TREE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5227" name="Rectangle 105226">
            <a:extLst>
              <a:ext uri="{FF2B5EF4-FFF2-40B4-BE49-F238E27FC236}">
                <a16:creationId xmlns:a16="http://schemas.microsoft.com/office/drawing/2014/main" id="{BD9FAEB7-F3E0-BB3A-4A4B-3C6BD52C93CE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5342" name="Rectangle 105341">
            <a:extLst>
              <a:ext uri="{FF2B5EF4-FFF2-40B4-BE49-F238E27FC236}">
                <a16:creationId xmlns:a16="http://schemas.microsoft.com/office/drawing/2014/main" id="{7B7FBC00-C7B1-9601-BA24-E788FC44F610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5458" name="Rectangle 105457">
            <a:extLst>
              <a:ext uri="{FF2B5EF4-FFF2-40B4-BE49-F238E27FC236}">
                <a16:creationId xmlns:a16="http://schemas.microsoft.com/office/drawing/2014/main" id="{B4DEEB02-48F6-6505-9E8C-58A08CB73795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69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5575" name="Rectangle 105574">
            <a:extLst>
              <a:ext uri="{FF2B5EF4-FFF2-40B4-BE49-F238E27FC236}">
                <a16:creationId xmlns:a16="http://schemas.microsoft.com/office/drawing/2014/main" id="{47B89AB1-2507-837E-34DC-92ADA29F039C}"/>
              </a:ext>
            </a:extLst>
          </p:cNvPr>
          <p:cNvSpPr/>
          <p:nvPr/>
        </p:nvSpPr>
        <p:spPr>
          <a:xfrm>
            <a:off x="548640" y="3300000"/>
            <a:ext cx="2000000" cy="85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5693" name="Rectangle 105692">
            <a:extLst>
              <a:ext uri="{FF2B5EF4-FFF2-40B4-BE49-F238E27FC236}">
                <a16:creationId xmlns:a16="http://schemas.microsoft.com/office/drawing/2014/main" id="{64D93194-591A-8F6C-57B0-5DDB339C8BD8}"/>
              </a:ext>
            </a:extLst>
          </p:cNvPr>
          <p:cNvSpPr/>
          <p:nvPr/>
        </p:nvSpPr>
        <p:spPr>
          <a:xfrm rot="17984693">
            <a:off x="2142414" y="3015475"/>
            <a:ext cx="1612451" cy="1905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812" name="Rectangle 105811">
            <a:extLst>
              <a:ext uri="{FF2B5EF4-FFF2-40B4-BE49-F238E27FC236}">
                <a16:creationId xmlns:a16="http://schemas.microsoft.com/office/drawing/2014/main" id="{5D774BD4-4C7E-F3DA-45E9-22DE5A5CA93E}"/>
              </a:ext>
            </a:extLst>
          </p:cNvPr>
          <p:cNvSpPr/>
          <p:nvPr/>
        </p:nvSpPr>
        <p:spPr>
          <a:xfrm>
            <a:off x="3348640" y="1900000"/>
            <a:ext cx="2200000" cy="8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5932" name="Rectangle 105931">
            <a:extLst>
              <a:ext uri="{FF2B5EF4-FFF2-40B4-BE49-F238E27FC236}">
                <a16:creationId xmlns:a16="http://schemas.microsoft.com/office/drawing/2014/main" id="{937BAF65-643E-F6E3-B29A-0220FE62E78D}"/>
              </a:ext>
            </a:extLst>
          </p:cNvPr>
          <p:cNvSpPr/>
          <p:nvPr/>
        </p:nvSpPr>
        <p:spPr>
          <a:xfrm rot="20182237">
            <a:off x="5512033" y="2140475"/>
            <a:ext cx="873212" cy="1905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053" name="Rectangle 106052">
            <a:extLst>
              <a:ext uri="{FF2B5EF4-FFF2-40B4-BE49-F238E27FC236}">
                <a16:creationId xmlns:a16="http://schemas.microsoft.com/office/drawing/2014/main" id="{3CF63B3C-83DC-8D0B-5015-8BFBEB982C64}"/>
              </a:ext>
            </a:extLst>
          </p:cNvPr>
          <p:cNvSpPr/>
          <p:nvPr/>
        </p:nvSpPr>
        <p:spPr>
          <a:xfrm>
            <a:off x="6348640" y="1700000"/>
            <a:ext cx="2200000" cy="5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175" name="Rectangle 106174">
            <a:extLst>
              <a:ext uri="{FF2B5EF4-FFF2-40B4-BE49-F238E27FC236}">
                <a16:creationId xmlns:a16="http://schemas.microsoft.com/office/drawing/2014/main" id="{C5F1ED6F-F2E0-4393-3CD8-18BAA350D5BE}"/>
              </a:ext>
            </a:extLst>
          </p:cNvPr>
          <p:cNvSpPr/>
          <p:nvPr/>
        </p:nvSpPr>
        <p:spPr>
          <a:xfrm>
            <a:off x="6348640" y="1700000"/>
            <a:ext cx="2200000" cy="5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6298" name="Rectangle 106297">
            <a:extLst>
              <a:ext uri="{FF2B5EF4-FFF2-40B4-BE49-F238E27FC236}">
                <a16:creationId xmlns:a16="http://schemas.microsoft.com/office/drawing/2014/main" id="{E589960D-7B5F-C3A1-1D61-C58599FFBAAD}"/>
              </a:ext>
            </a:extLst>
          </p:cNvPr>
          <p:cNvSpPr/>
          <p:nvPr/>
        </p:nvSpPr>
        <p:spPr>
          <a:xfrm rot="1233363">
            <a:off x="5521439" y="2465475"/>
            <a:ext cx="854400" cy="1905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422" name="Rectangle 106421">
            <a:extLst>
              <a:ext uri="{FF2B5EF4-FFF2-40B4-BE49-F238E27FC236}">
                <a16:creationId xmlns:a16="http://schemas.microsoft.com/office/drawing/2014/main" id="{569F3D28-8EE6-7E25-1F0A-D49D7FBB8465}"/>
              </a:ext>
            </a:extLst>
          </p:cNvPr>
          <p:cNvSpPr/>
          <p:nvPr/>
        </p:nvSpPr>
        <p:spPr>
          <a:xfrm>
            <a:off x="6348640" y="2350000"/>
            <a:ext cx="2200000" cy="5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547" name="Rectangle 106546">
            <a:extLst>
              <a:ext uri="{FF2B5EF4-FFF2-40B4-BE49-F238E27FC236}">
                <a16:creationId xmlns:a16="http://schemas.microsoft.com/office/drawing/2014/main" id="{4A3622D6-DFE4-A0EC-F2DE-40A59A04DB08}"/>
              </a:ext>
            </a:extLst>
          </p:cNvPr>
          <p:cNvSpPr/>
          <p:nvPr/>
        </p:nvSpPr>
        <p:spPr>
          <a:xfrm>
            <a:off x="6348640" y="2350000"/>
            <a:ext cx="2200000" cy="5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6673" name="Rectangle 106672">
            <a:extLst>
              <a:ext uri="{FF2B5EF4-FFF2-40B4-BE49-F238E27FC236}">
                <a16:creationId xmlns:a16="http://schemas.microsoft.com/office/drawing/2014/main" id="{B3A294DE-CF3D-D265-5B2C-5541EE372979}"/>
              </a:ext>
            </a:extLst>
          </p:cNvPr>
          <p:cNvSpPr/>
          <p:nvPr/>
        </p:nvSpPr>
        <p:spPr>
          <a:xfrm rot="214580">
            <a:off x="2547859" y="3740475"/>
            <a:ext cx="801560" cy="1905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800" name="Rectangle 106799">
            <a:extLst>
              <a:ext uri="{FF2B5EF4-FFF2-40B4-BE49-F238E27FC236}">
                <a16:creationId xmlns:a16="http://schemas.microsoft.com/office/drawing/2014/main" id="{89128FF1-B832-099F-6C65-08EE792B2723}"/>
              </a:ext>
            </a:extLst>
          </p:cNvPr>
          <p:cNvSpPr/>
          <p:nvPr/>
        </p:nvSpPr>
        <p:spPr>
          <a:xfrm>
            <a:off x="3348640" y="3350000"/>
            <a:ext cx="2200000" cy="850000"/>
          </a:xfrm>
          <a:prstGeom prst="rect">
            <a:avLst/>
          </a:prstGeom>
          <a:solidFill>
            <a:srgbClr val="163E7A"/>
          </a:solidFill>
          <a:ln w="3175">
            <a:solidFill>
              <a:srgbClr val="163E7A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6928" name="Rectangle 106927">
            <a:extLst>
              <a:ext uri="{FF2B5EF4-FFF2-40B4-BE49-F238E27FC236}">
                <a16:creationId xmlns:a16="http://schemas.microsoft.com/office/drawing/2014/main" id="{AA87DDBB-09E2-F3EA-84A7-F94837351BCD}"/>
              </a:ext>
            </a:extLst>
          </p:cNvPr>
          <p:cNvSpPr/>
          <p:nvPr/>
        </p:nvSpPr>
        <p:spPr>
          <a:xfrm rot="20182237">
            <a:off x="5512033" y="3590475"/>
            <a:ext cx="873212" cy="1905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057" name="Rectangle 107056">
            <a:extLst>
              <a:ext uri="{FF2B5EF4-FFF2-40B4-BE49-F238E27FC236}">
                <a16:creationId xmlns:a16="http://schemas.microsoft.com/office/drawing/2014/main" id="{4F66CD6B-A815-BE69-AC16-C2E25A6D9AC6}"/>
              </a:ext>
            </a:extLst>
          </p:cNvPr>
          <p:cNvSpPr/>
          <p:nvPr/>
        </p:nvSpPr>
        <p:spPr>
          <a:xfrm>
            <a:off x="6348640" y="3150000"/>
            <a:ext cx="2200000" cy="5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187" name="Rectangle 107186">
            <a:extLst>
              <a:ext uri="{FF2B5EF4-FFF2-40B4-BE49-F238E27FC236}">
                <a16:creationId xmlns:a16="http://schemas.microsoft.com/office/drawing/2014/main" id="{3472988C-9E0D-7853-D240-CCCC84A6D96F}"/>
              </a:ext>
            </a:extLst>
          </p:cNvPr>
          <p:cNvSpPr/>
          <p:nvPr/>
        </p:nvSpPr>
        <p:spPr>
          <a:xfrm>
            <a:off x="6348640" y="3150000"/>
            <a:ext cx="2200000" cy="5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7318" name="Rectangle 107317">
            <a:extLst>
              <a:ext uri="{FF2B5EF4-FFF2-40B4-BE49-F238E27FC236}">
                <a16:creationId xmlns:a16="http://schemas.microsoft.com/office/drawing/2014/main" id="{852D4503-C1B4-756D-016B-0FF4A733BCC3}"/>
              </a:ext>
            </a:extLst>
          </p:cNvPr>
          <p:cNvSpPr/>
          <p:nvPr/>
        </p:nvSpPr>
        <p:spPr>
          <a:xfrm rot="1233363">
            <a:off x="5521439" y="3915475"/>
            <a:ext cx="854400" cy="1905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450" name="Rectangle 107449">
            <a:extLst>
              <a:ext uri="{FF2B5EF4-FFF2-40B4-BE49-F238E27FC236}">
                <a16:creationId xmlns:a16="http://schemas.microsoft.com/office/drawing/2014/main" id="{AE48623A-7885-2A7E-F45C-43B613A0272C}"/>
              </a:ext>
            </a:extLst>
          </p:cNvPr>
          <p:cNvSpPr/>
          <p:nvPr/>
        </p:nvSpPr>
        <p:spPr>
          <a:xfrm>
            <a:off x="6348640" y="3800000"/>
            <a:ext cx="2200000" cy="5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583" name="Rectangle 107582">
            <a:extLst>
              <a:ext uri="{FF2B5EF4-FFF2-40B4-BE49-F238E27FC236}">
                <a16:creationId xmlns:a16="http://schemas.microsoft.com/office/drawing/2014/main" id="{CF1DA4FC-64CD-DB41-0F57-72A507C43C12}"/>
              </a:ext>
            </a:extLst>
          </p:cNvPr>
          <p:cNvSpPr/>
          <p:nvPr/>
        </p:nvSpPr>
        <p:spPr>
          <a:xfrm>
            <a:off x="6348640" y="3800000"/>
            <a:ext cx="2200000" cy="5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7717" name="Rectangle 107716">
            <a:extLst>
              <a:ext uri="{FF2B5EF4-FFF2-40B4-BE49-F238E27FC236}">
                <a16:creationId xmlns:a16="http://schemas.microsoft.com/office/drawing/2014/main" id="{C87EF7DE-A6F3-6175-8BC7-672E5F8B3EF2}"/>
              </a:ext>
            </a:extLst>
          </p:cNvPr>
          <p:cNvSpPr/>
          <p:nvPr/>
        </p:nvSpPr>
        <p:spPr>
          <a:xfrm rot="3715651">
            <a:off x="2098640" y="4465475"/>
            <a:ext cx="1700000" cy="1905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852" name="Rectangle 107851">
            <a:extLst>
              <a:ext uri="{FF2B5EF4-FFF2-40B4-BE49-F238E27FC236}">
                <a16:creationId xmlns:a16="http://schemas.microsoft.com/office/drawing/2014/main" id="{AE398E74-F5AA-1311-4718-C1B6035A6AAD}"/>
              </a:ext>
            </a:extLst>
          </p:cNvPr>
          <p:cNvSpPr/>
          <p:nvPr/>
        </p:nvSpPr>
        <p:spPr>
          <a:xfrm>
            <a:off x="3348640" y="4800000"/>
            <a:ext cx="2200000" cy="850000"/>
          </a:xfrm>
          <a:prstGeom prst="rect">
            <a:avLst/>
          </a:prstGeom>
          <a:solidFill>
            <a:srgbClr val="163E7A"/>
          </a:solidFill>
          <a:ln w="3175">
            <a:solidFill>
              <a:srgbClr val="163E7A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7988" name="Rectangle 107987">
            <a:extLst>
              <a:ext uri="{FF2B5EF4-FFF2-40B4-BE49-F238E27FC236}">
                <a16:creationId xmlns:a16="http://schemas.microsoft.com/office/drawing/2014/main" id="{124D99A6-C419-DC34-FC6B-C66C66D79832}"/>
              </a:ext>
            </a:extLst>
          </p:cNvPr>
          <p:cNvSpPr/>
          <p:nvPr/>
        </p:nvSpPr>
        <p:spPr>
          <a:xfrm rot="20182237">
            <a:off x="5512033" y="5040475"/>
            <a:ext cx="873212" cy="1905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25" name="Rectangle 108124">
            <a:extLst>
              <a:ext uri="{FF2B5EF4-FFF2-40B4-BE49-F238E27FC236}">
                <a16:creationId xmlns:a16="http://schemas.microsoft.com/office/drawing/2014/main" id="{138E9730-5D31-56A1-7926-F793E252363E}"/>
              </a:ext>
            </a:extLst>
          </p:cNvPr>
          <p:cNvSpPr/>
          <p:nvPr/>
        </p:nvSpPr>
        <p:spPr>
          <a:xfrm>
            <a:off x="6348640" y="4600000"/>
            <a:ext cx="2200000" cy="5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63" name="Rectangle 108262">
            <a:extLst>
              <a:ext uri="{FF2B5EF4-FFF2-40B4-BE49-F238E27FC236}">
                <a16:creationId xmlns:a16="http://schemas.microsoft.com/office/drawing/2014/main" id="{F410B493-4CE6-875C-EF06-D86880D0A19A}"/>
              </a:ext>
            </a:extLst>
          </p:cNvPr>
          <p:cNvSpPr/>
          <p:nvPr/>
        </p:nvSpPr>
        <p:spPr>
          <a:xfrm>
            <a:off x="6348640" y="4600000"/>
            <a:ext cx="2200000" cy="5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8402" name="Rectangle 108401">
            <a:extLst>
              <a:ext uri="{FF2B5EF4-FFF2-40B4-BE49-F238E27FC236}">
                <a16:creationId xmlns:a16="http://schemas.microsoft.com/office/drawing/2014/main" id="{524A86F4-2C54-6648-11F9-FA4285C91471}"/>
              </a:ext>
            </a:extLst>
          </p:cNvPr>
          <p:cNvSpPr/>
          <p:nvPr/>
        </p:nvSpPr>
        <p:spPr>
          <a:xfrm rot="1233363">
            <a:off x="5521439" y="5365475"/>
            <a:ext cx="854400" cy="1905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542" name="Rectangle 108541">
            <a:extLst>
              <a:ext uri="{FF2B5EF4-FFF2-40B4-BE49-F238E27FC236}">
                <a16:creationId xmlns:a16="http://schemas.microsoft.com/office/drawing/2014/main" id="{EED1D343-CFC0-2799-C863-9DCAC86247D9}"/>
              </a:ext>
            </a:extLst>
          </p:cNvPr>
          <p:cNvSpPr/>
          <p:nvPr/>
        </p:nvSpPr>
        <p:spPr>
          <a:xfrm>
            <a:off x="6348640" y="5250000"/>
            <a:ext cx="2200000" cy="5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683" name="Rectangle 108682">
            <a:extLst>
              <a:ext uri="{FF2B5EF4-FFF2-40B4-BE49-F238E27FC236}">
                <a16:creationId xmlns:a16="http://schemas.microsoft.com/office/drawing/2014/main" id="{5F68CDED-0042-8A3A-EDA5-44258690EBD2}"/>
              </a:ext>
            </a:extLst>
          </p:cNvPr>
          <p:cNvSpPr/>
          <p:nvPr/>
        </p:nvSpPr>
        <p:spPr>
          <a:xfrm>
            <a:off x="6348640" y="5250000"/>
            <a:ext cx="2200000" cy="5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8825" name="Rectangle 108824">
            <a:extLst>
              <a:ext uri="{FF2B5EF4-FFF2-40B4-BE49-F238E27FC236}">
                <a16:creationId xmlns:a16="http://schemas.microsoft.com/office/drawing/2014/main" id="{E142E755-6AA7-CDB3-9057-7220D26FDC0C}"/>
              </a:ext>
            </a:extLst>
          </p:cNvPr>
          <p:cNvSpPr/>
          <p:nvPr/>
        </p:nvSpPr>
        <p:spPr>
          <a:xfrm>
            <a:off x="8948640" y="2850000"/>
            <a:ext cx="2694720" cy="975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33553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68" name="Rectangle 108967">
            <a:extLst>
              <a:ext uri="{FF2B5EF4-FFF2-40B4-BE49-F238E27FC236}">
                <a16:creationId xmlns:a16="http://schemas.microsoft.com/office/drawing/2014/main" id="{EC5F617E-09BF-75F4-208A-63831A759B09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MILESTONES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9112" name="Rectangle 109111">
            <a:extLst>
              <a:ext uri="{FF2B5EF4-FFF2-40B4-BE49-F238E27FC236}">
                <a16:creationId xmlns:a16="http://schemas.microsoft.com/office/drawing/2014/main" id="{1D9FA67A-AD0E-D586-269C-C51D133FE8DE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9257" name="Rectangle 109256">
            <a:extLst>
              <a:ext uri="{FF2B5EF4-FFF2-40B4-BE49-F238E27FC236}">
                <a16:creationId xmlns:a16="http://schemas.microsoft.com/office/drawing/2014/main" id="{497D8946-26DA-4328-E033-323DF198E65A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9403" name="Rectangle 109402">
            <a:extLst>
              <a:ext uri="{FF2B5EF4-FFF2-40B4-BE49-F238E27FC236}">
                <a16:creationId xmlns:a16="http://schemas.microsoft.com/office/drawing/2014/main" id="{013BEBE2-6DDF-5115-6C18-FC04CAD00942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70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9550" name="Rectangle 109549">
            <a:extLst>
              <a:ext uri="{FF2B5EF4-FFF2-40B4-BE49-F238E27FC236}">
                <a16:creationId xmlns:a16="http://schemas.microsoft.com/office/drawing/2014/main" id="{7FF08AC0-1262-E9E8-0489-D074D6EDCFDB}"/>
              </a:ext>
            </a:extLst>
          </p:cNvPr>
          <p:cNvSpPr/>
          <p:nvPr/>
        </p:nvSpPr>
        <p:spPr>
          <a:xfrm>
            <a:off x="835940" y="1850000"/>
            <a:ext cx="25400" cy="37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698" name="Oval 109697">
            <a:extLst>
              <a:ext uri="{FF2B5EF4-FFF2-40B4-BE49-F238E27FC236}">
                <a16:creationId xmlns:a16="http://schemas.microsoft.com/office/drawing/2014/main" id="{BD4CAB44-C512-6185-5661-8B77813A0C20}"/>
              </a:ext>
            </a:extLst>
          </p:cNvPr>
          <p:cNvSpPr/>
          <p:nvPr/>
        </p:nvSpPr>
        <p:spPr>
          <a:xfrm>
            <a:off x="718640" y="1720000"/>
            <a:ext cx="260000" cy="260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847" name="Rectangle 109846">
            <a:extLst>
              <a:ext uri="{FF2B5EF4-FFF2-40B4-BE49-F238E27FC236}">
                <a16:creationId xmlns:a16="http://schemas.microsoft.com/office/drawing/2014/main" id="{FCF23BCB-154A-0093-1208-8B64092C1CB0}"/>
              </a:ext>
            </a:extLst>
          </p:cNvPr>
          <p:cNvSpPr/>
          <p:nvPr/>
        </p:nvSpPr>
        <p:spPr>
          <a:xfrm>
            <a:off x="1198640" y="1650000"/>
            <a:ext cx="12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9997" name="Rectangle 109996">
            <a:extLst>
              <a:ext uri="{FF2B5EF4-FFF2-40B4-BE49-F238E27FC236}">
                <a16:creationId xmlns:a16="http://schemas.microsoft.com/office/drawing/2014/main" id="{63CBFE0C-F61C-4EC9-8A35-BD7EF75EA5E3}"/>
              </a:ext>
            </a:extLst>
          </p:cNvPr>
          <p:cNvSpPr/>
          <p:nvPr/>
        </p:nvSpPr>
        <p:spPr>
          <a:xfrm>
            <a:off x="2348640" y="1650000"/>
            <a:ext cx="28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0148" name="Rectangle 110147">
            <a:extLst>
              <a:ext uri="{FF2B5EF4-FFF2-40B4-BE49-F238E27FC236}">
                <a16:creationId xmlns:a16="http://schemas.microsoft.com/office/drawing/2014/main" id="{D59C5DE7-9313-9BC6-E964-D20C0EA6E6B2}"/>
              </a:ext>
            </a:extLst>
          </p:cNvPr>
          <p:cNvSpPr/>
          <p:nvPr/>
        </p:nvSpPr>
        <p:spPr>
          <a:xfrm>
            <a:off x="5248640" y="1650000"/>
            <a:ext cx="13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完了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0300" name="Oval 110299">
            <a:extLst>
              <a:ext uri="{FF2B5EF4-FFF2-40B4-BE49-F238E27FC236}">
                <a16:creationId xmlns:a16="http://schemas.microsoft.com/office/drawing/2014/main" id="{5FE7688E-367A-890B-E474-71817ED82A11}"/>
              </a:ext>
            </a:extLst>
          </p:cNvPr>
          <p:cNvSpPr/>
          <p:nvPr/>
        </p:nvSpPr>
        <p:spPr>
          <a:xfrm>
            <a:off x="718640" y="2870000"/>
            <a:ext cx="260000" cy="260000"/>
          </a:xfrm>
          <a:prstGeom prst="ellipse">
            <a:avLst/>
          </a:prstGeom>
          <a:solidFill>
            <a:srgbClr val="1F5FBF"/>
          </a:solidFill>
          <a:ln w="2540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453" name="Rectangle 110452">
            <a:extLst>
              <a:ext uri="{FF2B5EF4-FFF2-40B4-BE49-F238E27FC236}">
                <a16:creationId xmlns:a16="http://schemas.microsoft.com/office/drawing/2014/main" id="{02AB9C61-2649-5B89-EE17-CE00A53E2F38}"/>
              </a:ext>
            </a:extLst>
          </p:cNvPr>
          <p:cNvSpPr/>
          <p:nvPr/>
        </p:nvSpPr>
        <p:spPr>
          <a:xfrm>
            <a:off x="1198640" y="2800000"/>
            <a:ext cx="12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0607" name="Rectangle 110606">
            <a:extLst>
              <a:ext uri="{FF2B5EF4-FFF2-40B4-BE49-F238E27FC236}">
                <a16:creationId xmlns:a16="http://schemas.microsoft.com/office/drawing/2014/main" id="{46F41BD3-1A4F-B9E0-84E3-C7D8E0AC29F0}"/>
              </a:ext>
            </a:extLst>
          </p:cNvPr>
          <p:cNvSpPr/>
          <p:nvPr/>
        </p:nvSpPr>
        <p:spPr>
          <a:xfrm>
            <a:off x="2348640" y="2800000"/>
            <a:ext cx="28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0762" name="Rectangle 110761">
            <a:extLst>
              <a:ext uri="{FF2B5EF4-FFF2-40B4-BE49-F238E27FC236}">
                <a16:creationId xmlns:a16="http://schemas.microsoft.com/office/drawing/2014/main" id="{9FCB0D77-51A7-1E17-A05A-95908AB3390F}"/>
              </a:ext>
            </a:extLst>
          </p:cNvPr>
          <p:cNvSpPr/>
          <p:nvPr/>
        </p:nvSpPr>
        <p:spPr>
          <a:xfrm>
            <a:off x="5248640" y="2800000"/>
            <a:ext cx="13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進行中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0918" name="Oval 110917">
            <a:extLst>
              <a:ext uri="{FF2B5EF4-FFF2-40B4-BE49-F238E27FC236}">
                <a16:creationId xmlns:a16="http://schemas.microsoft.com/office/drawing/2014/main" id="{0A27E9E9-130B-FC2B-BF88-53B64C65BC2F}"/>
              </a:ext>
            </a:extLst>
          </p:cNvPr>
          <p:cNvSpPr/>
          <p:nvPr/>
        </p:nvSpPr>
        <p:spPr>
          <a:xfrm>
            <a:off x="718640" y="4020000"/>
            <a:ext cx="260000" cy="260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075" name="Rectangle 111074">
            <a:extLst>
              <a:ext uri="{FF2B5EF4-FFF2-40B4-BE49-F238E27FC236}">
                <a16:creationId xmlns:a16="http://schemas.microsoft.com/office/drawing/2014/main" id="{81A49ADD-6102-5769-0540-58201869CD62}"/>
              </a:ext>
            </a:extLst>
          </p:cNvPr>
          <p:cNvSpPr/>
          <p:nvPr/>
        </p:nvSpPr>
        <p:spPr>
          <a:xfrm>
            <a:off x="1198640" y="3950000"/>
            <a:ext cx="12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1233" name="Rectangle 111232">
            <a:extLst>
              <a:ext uri="{FF2B5EF4-FFF2-40B4-BE49-F238E27FC236}">
                <a16:creationId xmlns:a16="http://schemas.microsoft.com/office/drawing/2014/main" id="{56995792-74F8-589E-43C5-843F79A6193B}"/>
              </a:ext>
            </a:extLst>
          </p:cNvPr>
          <p:cNvSpPr/>
          <p:nvPr/>
        </p:nvSpPr>
        <p:spPr>
          <a:xfrm>
            <a:off x="2348640" y="3950000"/>
            <a:ext cx="28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1392" name="Rectangle 111391">
            <a:extLst>
              <a:ext uri="{FF2B5EF4-FFF2-40B4-BE49-F238E27FC236}">
                <a16:creationId xmlns:a16="http://schemas.microsoft.com/office/drawing/2014/main" id="{82A12E34-5FFF-4581-40E3-17F6A64CC1CC}"/>
              </a:ext>
            </a:extLst>
          </p:cNvPr>
          <p:cNvSpPr/>
          <p:nvPr/>
        </p:nvSpPr>
        <p:spPr>
          <a:xfrm>
            <a:off x="5248640" y="3950000"/>
            <a:ext cx="13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予定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1552" name="Oval 111551">
            <a:extLst>
              <a:ext uri="{FF2B5EF4-FFF2-40B4-BE49-F238E27FC236}">
                <a16:creationId xmlns:a16="http://schemas.microsoft.com/office/drawing/2014/main" id="{F14766DA-74A1-0E06-E3F5-7C60DE9417E6}"/>
              </a:ext>
            </a:extLst>
          </p:cNvPr>
          <p:cNvSpPr/>
          <p:nvPr/>
        </p:nvSpPr>
        <p:spPr>
          <a:xfrm>
            <a:off x="718640" y="5170000"/>
            <a:ext cx="260000" cy="260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713" name="Rectangle 111712">
            <a:extLst>
              <a:ext uri="{FF2B5EF4-FFF2-40B4-BE49-F238E27FC236}">
                <a16:creationId xmlns:a16="http://schemas.microsoft.com/office/drawing/2014/main" id="{4A76BE00-DEE1-EA5C-2785-61CC2EF83DBE}"/>
              </a:ext>
            </a:extLst>
          </p:cNvPr>
          <p:cNvSpPr/>
          <p:nvPr/>
        </p:nvSpPr>
        <p:spPr>
          <a:xfrm>
            <a:off x="1198640" y="5100000"/>
            <a:ext cx="12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XX月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1875" name="Rectangle 111874">
            <a:extLst>
              <a:ext uri="{FF2B5EF4-FFF2-40B4-BE49-F238E27FC236}">
                <a16:creationId xmlns:a16="http://schemas.microsoft.com/office/drawing/2014/main" id="{41554A55-414C-6DF8-AE8D-A9CE3A5D1F52}"/>
              </a:ext>
            </a:extLst>
          </p:cNvPr>
          <p:cNvSpPr/>
          <p:nvPr/>
        </p:nvSpPr>
        <p:spPr>
          <a:xfrm>
            <a:off x="2348640" y="5100000"/>
            <a:ext cx="28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038" name="Rectangle 112037">
            <a:extLst>
              <a:ext uri="{FF2B5EF4-FFF2-40B4-BE49-F238E27FC236}">
                <a16:creationId xmlns:a16="http://schemas.microsoft.com/office/drawing/2014/main" id="{6AFF934F-9291-EF27-3735-FC37A8EE65B1}"/>
              </a:ext>
            </a:extLst>
          </p:cNvPr>
          <p:cNvSpPr/>
          <p:nvPr/>
        </p:nvSpPr>
        <p:spPr>
          <a:xfrm>
            <a:off x="5248640" y="5100000"/>
            <a:ext cx="130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予定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852" name="Rectangle 142851">
            <a:extLst>
              <a:ext uri="{FF2B5EF4-FFF2-40B4-BE49-F238E27FC236}">
                <a16:creationId xmlns:a16="http://schemas.microsoft.com/office/drawing/2014/main" id="{135421C2-52F0-4DC5-683A-78BEC4317480}"/>
              </a:ext>
            </a:extLst>
          </p:cNvPr>
          <p:cNvSpPr/>
          <p:nvPr/>
        </p:nvSpPr>
        <p:spPr>
          <a:xfrm>
            <a:off x="6848640" y="1650000"/>
            <a:ext cx="4794720" cy="4150000"/>
          </a:xfrm>
          <a:prstGeom prst="rect">
            <a:avLst/>
          </a:prstGeom>
          <a:solidFill>
            <a:srgbClr val="DCE8F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876" name="Rectangle 142875">
            <a:extLst>
              <a:ext uri="{FF2B5EF4-FFF2-40B4-BE49-F238E27FC236}">
                <a16:creationId xmlns:a16="http://schemas.microsoft.com/office/drawing/2014/main" id="{4C2E0D68-4208-06A7-7917-EE4E9C02442A}"/>
              </a:ext>
            </a:extLst>
          </p:cNvPr>
          <p:cNvSpPr/>
          <p:nvPr/>
        </p:nvSpPr>
        <p:spPr>
          <a:xfrm>
            <a:off x="7198640" y="2700000"/>
            <a:ext cx="4100000" cy="13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6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901" name="Rectangle 142900">
            <a:extLst>
              <a:ext uri="{FF2B5EF4-FFF2-40B4-BE49-F238E27FC236}">
                <a16:creationId xmlns:a16="http://schemas.microsoft.com/office/drawing/2014/main" id="{DB667B57-D367-7917-E913-38C9098E0AAB}"/>
              </a:ext>
            </a:extLst>
          </p:cNvPr>
          <p:cNvSpPr/>
          <p:nvPr/>
        </p:nvSpPr>
        <p:spPr>
          <a:xfrm>
            <a:off x="7198640" y="4050000"/>
            <a:ext cx="41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74803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46" name="Rectangle 112045">
            <a:extLst>
              <a:ext uri="{FF2B5EF4-FFF2-40B4-BE49-F238E27FC236}">
                <a16:creationId xmlns:a16="http://schemas.microsoft.com/office/drawing/2014/main" id="{F4A83BC4-8DA4-1DDD-064A-992839F01EA0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PRIORITY MATRIX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048" name="Rectangle 112047">
            <a:extLst>
              <a:ext uri="{FF2B5EF4-FFF2-40B4-BE49-F238E27FC236}">
                <a16:creationId xmlns:a16="http://schemas.microsoft.com/office/drawing/2014/main" id="{FB956C8B-2C97-4B1D-691F-1EFD49DDD6E3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051" name="Rectangle 112050">
            <a:extLst>
              <a:ext uri="{FF2B5EF4-FFF2-40B4-BE49-F238E27FC236}">
                <a16:creationId xmlns:a16="http://schemas.microsoft.com/office/drawing/2014/main" id="{D3F7F467-9395-EB57-3899-867D6AA08A6E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055" name="Rectangle 112054">
            <a:extLst>
              <a:ext uri="{FF2B5EF4-FFF2-40B4-BE49-F238E27FC236}">
                <a16:creationId xmlns:a16="http://schemas.microsoft.com/office/drawing/2014/main" id="{193059BA-A7E9-D8FB-DD94-BBE58C5BEC23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71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060" name="Rectangle 112059">
            <a:extLst>
              <a:ext uri="{FF2B5EF4-FFF2-40B4-BE49-F238E27FC236}">
                <a16:creationId xmlns:a16="http://schemas.microsoft.com/office/drawing/2014/main" id="{5FB231FD-1C38-9FF2-0197-172736E916C4}"/>
              </a:ext>
            </a:extLst>
          </p:cNvPr>
          <p:cNvSpPr/>
          <p:nvPr/>
        </p:nvSpPr>
        <p:spPr>
          <a:xfrm>
            <a:off x="1848640" y="1650000"/>
            <a:ext cx="1250000" cy="12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066" name="Rectangle 112065">
            <a:extLst>
              <a:ext uri="{FF2B5EF4-FFF2-40B4-BE49-F238E27FC236}">
                <a16:creationId xmlns:a16="http://schemas.microsoft.com/office/drawing/2014/main" id="{1C922E5F-9DDB-A358-1A9D-CCA546E389D5}"/>
              </a:ext>
            </a:extLst>
          </p:cNvPr>
          <p:cNvSpPr/>
          <p:nvPr/>
        </p:nvSpPr>
        <p:spPr>
          <a:xfrm>
            <a:off x="3158640" y="1650000"/>
            <a:ext cx="1250000" cy="125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073" name="Rectangle 112072">
            <a:extLst>
              <a:ext uri="{FF2B5EF4-FFF2-40B4-BE49-F238E27FC236}">
                <a16:creationId xmlns:a16="http://schemas.microsoft.com/office/drawing/2014/main" id="{67347F94-7C93-B311-E61D-6153A98F1F75}"/>
              </a:ext>
            </a:extLst>
          </p:cNvPr>
          <p:cNvSpPr/>
          <p:nvPr/>
        </p:nvSpPr>
        <p:spPr>
          <a:xfrm>
            <a:off x="4468640" y="1650000"/>
            <a:ext cx="1250000" cy="125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081" name="Rectangle 112080">
            <a:extLst>
              <a:ext uri="{FF2B5EF4-FFF2-40B4-BE49-F238E27FC236}">
                <a16:creationId xmlns:a16="http://schemas.microsoft.com/office/drawing/2014/main" id="{1E450A40-14BD-76D8-F31C-524B738AAC79}"/>
              </a:ext>
            </a:extLst>
          </p:cNvPr>
          <p:cNvSpPr/>
          <p:nvPr/>
        </p:nvSpPr>
        <p:spPr>
          <a:xfrm>
            <a:off x="1848640" y="2960000"/>
            <a:ext cx="1250000" cy="125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090" name="Rectangle 112089">
            <a:extLst>
              <a:ext uri="{FF2B5EF4-FFF2-40B4-BE49-F238E27FC236}">
                <a16:creationId xmlns:a16="http://schemas.microsoft.com/office/drawing/2014/main" id="{827413DF-EC23-30EF-AD83-1C17215661BE}"/>
              </a:ext>
            </a:extLst>
          </p:cNvPr>
          <p:cNvSpPr/>
          <p:nvPr/>
        </p:nvSpPr>
        <p:spPr>
          <a:xfrm>
            <a:off x="3158640" y="2960000"/>
            <a:ext cx="1250000" cy="125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100" name="Rectangle 112099">
            <a:extLst>
              <a:ext uri="{FF2B5EF4-FFF2-40B4-BE49-F238E27FC236}">
                <a16:creationId xmlns:a16="http://schemas.microsoft.com/office/drawing/2014/main" id="{7FB6CFB4-F07A-FE1F-3195-2BBC6F2BBBE1}"/>
              </a:ext>
            </a:extLst>
          </p:cNvPr>
          <p:cNvSpPr/>
          <p:nvPr/>
        </p:nvSpPr>
        <p:spPr>
          <a:xfrm>
            <a:off x="4468640" y="2960000"/>
            <a:ext cx="1250000" cy="1250000"/>
          </a:xfrm>
          <a:prstGeom prst="rect">
            <a:avLst/>
          </a:prstGeom>
          <a:solidFill>
            <a:srgbClr val="E3E8EF"/>
          </a:solidFill>
          <a:ln w="3175">
            <a:solidFill>
              <a:srgbClr val="E3E8E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111" name="Rectangle 112110">
            <a:extLst>
              <a:ext uri="{FF2B5EF4-FFF2-40B4-BE49-F238E27FC236}">
                <a16:creationId xmlns:a16="http://schemas.microsoft.com/office/drawing/2014/main" id="{D0805F97-8BFE-73A7-478F-264B10F2B8E9}"/>
              </a:ext>
            </a:extLst>
          </p:cNvPr>
          <p:cNvSpPr/>
          <p:nvPr/>
        </p:nvSpPr>
        <p:spPr>
          <a:xfrm>
            <a:off x="1848640" y="4270000"/>
            <a:ext cx="1250000" cy="125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123" name="Rectangle 112122">
            <a:extLst>
              <a:ext uri="{FF2B5EF4-FFF2-40B4-BE49-F238E27FC236}">
                <a16:creationId xmlns:a16="http://schemas.microsoft.com/office/drawing/2014/main" id="{58356713-C863-851B-C793-CB96BF9110AA}"/>
              </a:ext>
            </a:extLst>
          </p:cNvPr>
          <p:cNvSpPr/>
          <p:nvPr/>
        </p:nvSpPr>
        <p:spPr>
          <a:xfrm>
            <a:off x="3158640" y="4270000"/>
            <a:ext cx="1250000" cy="1250000"/>
          </a:xfrm>
          <a:prstGeom prst="rect">
            <a:avLst/>
          </a:prstGeom>
          <a:solidFill>
            <a:srgbClr val="E3E8EF"/>
          </a:solidFill>
          <a:ln w="3175">
            <a:solidFill>
              <a:srgbClr val="E3E8E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136" name="Rectangle 112135">
            <a:extLst>
              <a:ext uri="{FF2B5EF4-FFF2-40B4-BE49-F238E27FC236}">
                <a16:creationId xmlns:a16="http://schemas.microsoft.com/office/drawing/2014/main" id="{12556F02-369F-7D7F-DDA0-410CA9113E88}"/>
              </a:ext>
            </a:extLst>
          </p:cNvPr>
          <p:cNvSpPr/>
          <p:nvPr/>
        </p:nvSpPr>
        <p:spPr>
          <a:xfrm>
            <a:off x="4468640" y="4270000"/>
            <a:ext cx="1250000" cy="1250000"/>
          </a:xfrm>
          <a:prstGeom prst="rect">
            <a:avLst/>
          </a:prstGeom>
          <a:solidFill>
            <a:srgbClr val="E3E8EF"/>
          </a:solidFill>
          <a:ln w="3175">
            <a:solidFill>
              <a:srgbClr val="E3E8E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150" name="Rectangle 112149">
            <a:extLst>
              <a:ext uri="{FF2B5EF4-FFF2-40B4-BE49-F238E27FC236}">
                <a16:creationId xmlns:a16="http://schemas.microsoft.com/office/drawing/2014/main" id="{E9585679-1CDA-72C8-00AC-BAF0EDF24918}"/>
              </a:ext>
            </a:extLst>
          </p:cNvPr>
          <p:cNvSpPr/>
          <p:nvPr/>
        </p:nvSpPr>
        <p:spPr>
          <a:xfrm>
            <a:off x="1908640" y="1710000"/>
            <a:ext cx="1130000" cy="113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最優先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165" name="Rectangle 112164">
            <a:extLst>
              <a:ext uri="{FF2B5EF4-FFF2-40B4-BE49-F238E27FC236}">
                <a16:creationId xmlns:a16="http://schemas.microsoft.com/office/drawing/2014/main" id="{5A8A8CF9-C736-4F29-960F-D2842C4CAA2C}"/>
              </a:ext>
            </a:extLst>
          </p:cNvPr>
          <p:cNvSpPr/>
          <p:nvPr/>
        </p:nvSpPr>
        <p:spPr>
          <a:xfrm>
            <a:off x="548640" y="1650000"/>
            <a:ext cx="1250000" cy="12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効果 大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181" name="Rectangle 112180">
            <a:extLst>
              <a:ext uri="{FF2B5EF4-FFF2-40B4-BE49-F238E27FC236}">
                <a16:creationId xmlns:a16="http://schemas.microsoft.com/office/drawing/2014/main" id="{6FCA70BD-4612-FEB8-7E46-E632453B756A}"/>
              </a:ext>
            </a:extLst>
          </p:cNvPr>
          <p:cNvSpPr/>
          <p:nvPr/>
        </p:nvSpPr>
        <p:spPr>
          <a:xfrm>
            <a:off x="548640" y="4270000"/>
            <a:ext cx="1250000" cy="12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効果 小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198" name="Rectangle 112197">
            <a:extLst>
              <a:ext uri="{FF2B5EF4-FFF2-40B4-BE49-F238E27FC236}">
                <a16:creationId xmlns:a16="http://schemas.microsoft.com/office/drawing/2014/main" id="{A5098F9A-73C2-F349-675C-DFDEC89E23F7}"/>
              </a:ext>
            </a:extLst>
          </p:cNvPr>
          <p:cNvSpPr/>
          <p:nvPr/>
        </p:nvSpPr>
        <p:spPr>
          <a:xfrm>
            <a:off x="1848640" y="5580000"/>
            <a:ext cx="125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難易度 低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216" name="Rectangle 112215">
            <a:extLst>
              <a:ext uri="{FF2B5EF4-FFF2-40B4-BE49-F238E27FC236}">
                <a16:creationId xmlns:a16="http://schemas.microsoft.com/office/drawing/2014/main" id="{A4D9993D-530C-E909-13A5-CA7FE2850C9F}"/>
              </a:ext>
            </a:extLst>
          </p:cNvPr>
          <p:cNvSpPr/>
          <p:nvPr/>
        </p:nvSpPr>
        <p:spPr>
          <a:xfrm>
            <a:off x="4468640" y="5580000"/>
            <a:ext cx="12500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難易度 高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235" name="Rectangle 112234">
            <a:extLst>
              <a:ext uri="{FF2B5EF4-FFF2-40B4-BE49-F238E27FC236}">
                <a16:creationId xmlns:a16="http://schemas.microsoft.com/office/drawing/2014/main" id="{619EF9A6-C6C6-FD60-108A-6BF8EBA6E255}"/>
              </a:ext>
            </a:extLst>
          </p:cNvPr>
          <p:cNvSpPr/>
          <p:nvPr/>
        </p:nvSpPr>
        <p:spPr>
          <a:xfrm>
            <a:off x="6348640" y="1950000"/>
            <a:ext cx="529472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255" name="Rectangle 112254">
            <a:extLst>
              <a:ext uri="{FF2B5EF4-FFF2-40B4-BE49-F238E27FC236}">
                <a16:creationId xmlns:a16="http://schemas.microsoft.com/office/drawing/2014/main" id="{767E93EB-173F-1694-A099-F9814B149D6C}"/>
              </a:ext>
            </a:extLst>
          </p:cNvPr>
          <p:cNvSpPr/>
          <p:nvPr/>
        </p:nvSpPr>
        <p:spPr>
          <a:xfrm>
            <a:off x="6348640" y="2650000"/>
            <a:ext cx="5294720" cy="10744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1. 見出しを入力
2. 見出しを入力
3. 見出しを入力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02683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76" name="Rectangle 112275">
            <a:extLst>
              <a:ext uri="{FF2B5EF4-FFF2-40B4-BE49-F238E27FC236}">
                <a16:creationId xmlns:a16="http://schemas.microsoft.com/office/drawing/2014/main" id="{990D4AF1-4CE6-7F10-FFDD-E4D9AC62D572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INPUT / PROCESS / OUTPUT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298" name="Rectangle 112297">
            <a:extLst>
              <a:ext uri="{FF2B5EF4-FFF2-40B4-BE49-F238E27FC236}">
                <a16:creationId xmlns:a16="http://schemas.microsoft.com/office/drawing/2014/main" id="{96CFF574-6205-BDCE-F5BA-CF903F72BA05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321" name="Rectangle 112320">
            <a:extLst>
              <a:ext uri="{FF2B5EF4-FFF2-40B4-BE49-F238E27FC236}">
                <a16:creationId xmlns:a16="http://schemas.microsoft.com/office/drawing/2014/main" id="{96EA4B71-9F95-964C-094F-3A7DD17C2653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345" name="Rectangle 112344">
            <a:extLst>
              <a:ext uri="{FF2B5EF4-FFF2-40B4-BE49-F238E27FC236}">
                <a16:creationId xmlns:a16="http://schemas.microsoft.com/office/drawing/2014/main" id="{1209E8AB-BED2-5657-FA03-B0E7BED9C498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72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370" name="Rectangle 112369">
            <a:extLst>
              <a:ext uri="{FF2B5EF4-FFF2-40B4-BE49-F238E27FC236}">
                <a16:creationId xmlns:a16="http://schemas.microsoft.com/office/drawing/2014/main" id="{91B19F03-2922-5A1D-BEF0-E55E59B7AE76}"/>
              </a:ext>
            </a:extLst>
          </p:cNvPr>
          <p:cNvSpPr/>
          <p:nvPr/>
        </p:nvSpPr>
        <p:spPr>
          <a:xfrm>
            <a:off x="548640" y="1650000"/>
            <a:ext cx="3164906" cy="41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396" name="Rectangle 112395">
            <a:extLst>
              <a:ext uri="{FF2B5EF4-FFF2-40B4-BE49-F238E27FC236}">
                <a16:creationId xmlns:a16="http://schemas.microsoft.com/office/drawing/2014/main" id="{DB495D17-0EF9-E1A8-750B-1D87BBAC0B86}"/>
              </a:ext>
            </a:extLst>
          </p:cNvPr>
          <p:cNvSpPr/>
          <p:nvPr/>
        </p:nvSpPr>
        <p:spPr>
          <a:xfrm>
            <a:off x="798640" y="1950000"/>
            <a:ext cx="2664906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INPUT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423" name="Rectangle 112422">
            <a:extLst>
              <a:ext uri="{FF2B5EF4-FFF2-40B4-BE49-F238E27FC236}">
                <a16:creationId xmlns:a16="http://schemas.microsoft.com/office/drawing/2014/main" id="{0AAC5D8C-7507-6478-050B-9B709F217D8D}"/>
              </a:ext>
            </a:extLst>
          </p:cNvPr>
          <p:cNvSpPr/>
          <p:nvPr/>
        </p:nvSpPr>
        <p:spPr>
          <a:xfrm>
            <a:off x="798640" y="2400000"/>
            <a:ext cx="2664906" cy="579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451" name="Rectangle 112450">
            <a:extLst>
              <a:ext uri="{FF2B5EF4-FFF2-40B4-BE49-F238E27FC236}">
                <a16:creationId xmlns:a16="http://schemas.microsoft.com/office/drawing/2014/main" id="{1150F3E5-424D-F959-45BD-AAAA5CE69EA9}"/>
              </a:ext>
            </a:extLst>
          </p:cNvPr>
          <p:cNvSpPr/>
          <p:nvPr/>
        </p:nvSpPr>
        <p:spPr>
          <a:xfrm>
            <a:off x="798640" y="3250000"/>
            <a:ext cx="2664906" cy="10744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人材 XX名
予算 XX億円
項目 XX件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480" name="Arrow: Right 112479">
            <a:extLst>
              <a:ext uri="{FF2B5EF4-FFF2-40B4-BE49-F238E27FC236}">
                <a16:creationId xmlns:a16="http://schemas.microsoft.com/office/drawing/2014/main" id="{6F12115F-6667-6D81-5E15-6AE9BA5A364D}"/>
              </a:ext>
            </a:extLst>
          </p:cNvPr>
          <p:cNvSpPr/>
          <p:nvPr/>
        </p:nvSpPr>
        <p:spPr>
          <a:xfrm>
            <a:off x="3863546" y="3450000"/>
            <a:ext cx="500000" cy="50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510" name="Rectangle 112509">
            <a:extLst>
              <a:ext uri="{FF2B5EF4-FFF2-40B4-BE49-F238E27FC236}">
                <a16:creationId xmlns:a16="http://schemas.microsoft.com/office/drawing/2014/main" id="{BD5FE213-9171-429B-7F5E-2B71ADD5604D}"/>
              </a:ext>
            </a:extLst>
          </p:cNvPr>
          <p:cNvSpPr/>
          <p:nvPr/>
        </p:nvSpPr>
        <p:spPr>
          <a:xfrm>
            <a:off x="4513546" y="1650000"/>
            <a:ext cx="3164906" cy="41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541" name="Rectangle 112540">
            <a:extLst>
              <a:ext uri="{FF2B5EF4-FFF2-40B4-BE49-F238E27FC236}">
                <a16:creationId xmlns:a16="http://schemas.microsoft.com/office/drawing/2014/main" id="{3348260C-5E51-87C7-56C0-E10C36058B45}"/>
              </a:ext>
            </a:extLst>
          </p:cNvPr>
          <p:cNvSpPr/>
          <p:nvPr/>
        </p:nvSpPr>
        <p:spPr>
          <a:xfrm>
            <a:off x="4763546" y="1950000"/>
            <a:ext cx="2664906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PROCESS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573" name="Rectangle 112572">
            <a:extLst>
              <a:ext uri="{FF2B5EF4-FFF2-40B4-BE49-F238E27FC236}">
                <a16:creationId xmlns:a16="http://schemas.microsoft.com/office/drawing/2014/main" id="{15F42AE3-2738-7B44-41BC-21E622540CB8}"/>
              </a:ext>
            </a:extLst>
          </p:cNvPr>
          <p:cNvSpPr/>
          <p:nvPr/>
        </p:nvSpPr>
        <p:spPr>
          <a:xfrm>
            <a:off x="4763546" y="2400000"/>
            <a:ext cx="2664906" cy="579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606" name="Rectangle 112605">
            <a:extLst>
              <a:ext uri="{FF2B5EF4-FFF2-40B4-BE49-F238E27FC236}">
                <a16:creationId xmlns:a16="http://schemas.microsoft.com/office/drawing/2014/main" id="{5A534AD5-0757-5121-4FC4-B7C8E6BD4ED4}"/>
              </a:ext>
            </a:extLst>
          </p:cNvPr>
          <p:cNvSpPr/>
          <p:nvPr/>
        </p:nvSpPr>
        <p:spPr>
          <a:xfrm>
            <a:off x="4763546" y="3250000"/>
            <a:ext cx="2664906" cy="10744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
項目
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640" name="Arrow: Right 112639">
            <a:extLst>
              <a:ext uri="{FF2B5EF4-FFF2-40B4-BE49-F238E27FC236}">
                <a16:creationId xmlns:a16="http://schemas.microsoft.com/office/drawing/2014/main" id="{EB221763-738D-05FF-D318-DD08256857BB}"/>
              </a:ext>
            </a:extLst>
          </p:cNvPr>
          <p:cNvSpPr/>
          <p:nvPr/>
        </p:nvSpPr>
        <p:spPr>
          <a:xfrm>
            <a:off x="7828453" y="3450000"/>
            <a:ext cx="500000" cy="500000"/>
          </a:xfrm>
          <a:prstGeom prst="rightArrow">
            <a:avLst/>
          </a:prstGeom>
          <a:solidFill>
            <a:srgbClr val="A9C1E6"/>
          </a:solidFill>
          <a:ln w="3175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75" name="Rectangle 112674">
            <a:extLst>
              <a:ext uri="{FF2B5EF4-FFF2-40B4-BE49-F238E27FC236}">
                <a16:creationId xmlns:a16="http://schemas.microsoft.com/office/drawing/2014/main" id="{B95E3FA6-4D7F-2727-2B74-207105D4FE19}"/>
              </a:ext>
            </a:extLst>
          </p:cNvPr>
          <p:cNvSpPr/>
          <p:nvPr/>
        </p:nvSpPr>
        <p:spPr>
          <a:xfrm>
            <a:off x="8478453" y="1650000"/>
            <a:ext cx="3164906" cy="41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11" name="Rectangle 112710">
            <a:extLst>
              <a:ext uri="{FF2B5EF4-FFF2-40B4-BE49-F238E27FC236}">
                <a16:creationId xmlns:a16="http://schemas.microsoft.com/office/drawing/2014/main" id="{104EAE7B-E6CC-9490-87AA-436B1915046C}"/>
              </a:ext>
            </a:extLst>
          </p:cNvPr>
          <p:cNvSpPr/>
          <p:nvPr/>
        </p:nvSpPr>
        <p:spPr>
          <a:xfrm>
            <a:off x="8728453" y="1950000"/>
            <a:ext cx="2664906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 spc="2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OUTPUT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748" name="Rectangle 112747">
            <a:extLst>
              <a:ext uri="{FF2B5EF4-FFF2-40B4-BE49-F238E27FC236}">
                <a16:creationId xmlns:a16="http://schemas.microsoft.com/office/drawing/2014/main" id="{7CB208E8-5473-5221-51F5-2ACF552DBA9E}"/>
              </a:ext>
            </a:extLst>
          </p:cNvPr>
          <p:cNvSpPr/>
          <p:nvPr/>
        </p:nvSpPr>
        <p:spPr>
          <a:xfrm>
            <a:off x="8728453" y="2400000"/>
            <a:ext cx="2664906" cy="579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786" name="Rectangle 112785">
            <a:extLst>
              <a:ext uri="{FF2B5EF4-FFF2-40B4-BE49-F238E27FC236}">
                <a16:creationId xmlns:a16="http://schemas.microsoft.com/office/drawing/2014/main" id="{F13765B1-48A4-29C9-1C62-D70C69A29045}"/>
              </a:ext>
            </a:extLst>
          </p:cNvPr>
          <p:cNvSpPr/>
          <p:nvPr/>
        </p:nvSpPr>
        <p:spPr>
          <a:xfrm>
            <a:off x="8728453" y="3250000"/>
            <a:ext cx="2664906" cy="10744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
売上 XX億円
項目 XX社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83026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25" name="Rectangle 112824">
            <a:extLst>
              <a:ext uri="{FF2B5EF4-FFF2-40B4-BE49-F238E27FC236}">
                <a16:creationId xmlns:a16="http://schemas.microsoft.com/office/drawing/2014/main" id="{6ECFBF6A-8C0E-1FC8-FA49-585D836F0B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545">
              <a:alpha val="78000"/>
            </a:srgbClr>
          </a:solidFill>
          <a:ln w="3175">
            <a:solidFill>
              <a:srgbClr val="0B2545">
                <a:alpha val="78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865" name="Rectangle 112864">
            <a:extLst>
              <a:ext uri="{FF2B5EF4-FFF2-40B4-BE49-F238E27FC236}">
                <a16:creationId xmlns:a16="http://schemas.microsoft.com/office/drawing/2014/main" id="{BBDC1461-F7BA-724A-1F24-90E1F6057421}"/>
              </a:ext>
            </a:extLst>
          </p:cNvPr>
          <p:cNvSpPr/>
          <p:nvPr/>
        </p:nvSpPr>
        <p:spPr>
          <a:xfrm>
            <a:off x="748640" y="1500000"/>
            <a:ext cx="3000000" cy="1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9600" b="1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06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906" name="Rectangle 112905">
            <a:extLst>
              <a:ext uri="{FF2B5EF4-FFF2-40B4-BE49-F238E27FC236}">
                <a16:creationId xmlns:a16="http://schemas.microsoft.com/office/drawing/2014/main" id="{29893AC7-9A22-1069-4B64-16956BA60FC2}"/>
              </a:ext>
            </a:extLst>
          </p:cNvPr>
          <p:cNvSpPr/>
          <p:nvPr/>
        </p:nvSpPr>
        <p:spPr>
          <a:xfrm>
            <a:off x="748640" y="3050000"/>
            <a:ext cx="9000000" cy="8432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セクションタイトル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948" name="Rectangle 112947">
            <a:extLst>
              <a:ext uri="{FF2B5EF4-FFF2-40B4-BE49-F238E27FC236}">
                <a16:creationId xmlns:a16="http://schemas.microsoft.com/office/drawing/2014/main" id="{F0AD2B78-67C9-86B0-DE0B-58DA7F48EFFA}"/>
              </a:ext>
            </a:extLst>
          </p:cNvPr>
          <p:cNvSpPr/>
          <p:nvPr/>
        </p:nvSpPr>
        <p:spPr>
          <a:xfrm>
            <a:off x="748640" y="3850000"/>
            <a:ext cx="90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セクションの概要を1行で入力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2991" name="Rectangle 112990">
            <a:extLst>
              <a:ext uri="{FF2B5EF4-FFF2-40B4-BE49-F238E27FC236}">
                <a16:creationId xmlns:a16="http://schemas.microsoft.com/office/drawing/2014/main" id="{EEF53661-627C-8889-B8E7-8F6FA7A37A20}"/>
              </a:ext>
            </a:extLst>
          </p:cNvPr>
          <p:cNvSpPr/>
          <p:nvPr/>
        </p:nvSpPr>
        <p:spPr>
          <a:xfrm>
            <a:off x="748640" y="4700000"/>
            <a:ext cx="10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／ 項目 ／ 項目 ／ 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035" name="Rectangle 113034">
            <a:extLst>
              <a:ext uri="{FF2B5EF4-FFF2-40B4-BE49-F238E27FC236}">
                <a16:creationId xmlns:a16="http://schemas.microsoft.com/office/drawing/2014/main" id="{177170FA-AB9F-00DA-38C0-567B4B99D92B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73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52006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80" name="Rectangle 113079">
            <a:extLst>
              <a:ext uri="{FF2B5EF4-FFF2-40B4-BE49-F238E27FC236}">
                <a16:creationId xmlns:a16="http://schemas.microsoft.com/office/drawing/2014/main" id="{45925BE8-5156-21E8-C018-45CDB2A62E6D}"/>
              </a:ext>
            </a:extLst>
          </p:cNvPr>
          <p:cNvSpPr/>
          <p:nvPr/>
        </p:nvSpPr>
        <p:spPr>
          <a:xfrm>
            <a:off x="0" y="3700000"/>
            <a:ext cx="12192000" cy="3158000"/>
          </a:xfrm>
          <a:prstGeom prst="rect">
            <a:avLst/>
          </a:prstGeom>
          <a:solidFill>
            <a:srgbClr val="0B2545">
              <a:alpha val="80000"/>
            </a:srgbClr>
          </a:solidFill>
          <a:ln w="3175">
            <a:solidFill>
              <a:srgbClr val="0B2545">
                <a:alpha val="8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126" name="Rectangle 113125">
            <a:extLst>
              <a:ext uri="{FF2B5EF4-FFF2-40B4-BE49-F238E27FC236}">
                <a16:creationId xmlns:a16="http://schemas.microsoft.com/office/drawing/2014/main" id="{346F268C-A20A-E920-699D-E376D696547A}"/>
              </a:ext>
            </a:extLst>
          </p:cNvPr>
          <p:cNvSpPr/>
          <p:nvPr/>
        </p:nvSpPr>
        <p:spPr>
          <a:xfrm>
            <a:off x="748640" y="4000000"/>
            <a:ext cx="6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VISION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173" name="Rectangle 113172">
            <a:extLst>
              <a:ext uri="{FF2B5EF4-FFF2-40B4-BE49-F238E27FC236}">
                <a16:creationId xmlns:a16="http://schemas.microsoft.com/office/drawing/2014/main" id="{78D047DC-1C18-D58F-DA20-DCFD1E279886}"/>
              </a:ext>
            </a:extLst>
          </p:cNvPr>
          <p:cNvSpPr/>
          <p:nvPr/>
        </p:nvSpPr>
        <p:spPr>
          <a:xfrm>
            <a:off x="748640" y="4400000"/>
            <a:ext cx="1000000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メッセージを入力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221" name="Rectangle 113220">
            <a:extLst>
              <a:ext uri="{FF2B5EF4-FFF2-40B4-BE49-F238E27FC236}">
                <a16:creationId xmlns:a16="http://schemas.microsoft.com/office/drawing/2014/main" id="{8C17FF52-8B49-00BE-826C-CDD50DA5A911}"/>
              </a:ext>
            </a:extLst>
          </p:cNvPr>
          <p:cNvSpPr/>
          <p:nvPr/>
        </p:nvSpPr>
        <p:spPr>
          <a:xfrm>
            <a:off x="748640" y="5250000"/>
            <a:ext cx="100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270" name="Rectangle 113269">
            <a:extLst>
              <a:ext uri="{FF2B5EF4-FFF2-40B4-BE49-F238E27FC236}">
                <a16:creationId xmlns:a16="http://schemas.microsoft.com/office/drawing/2014/main" id="{F037F930-5A2D-4B24-7EEE-14A0A5377642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74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10108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20" name="Rectangle 113319">
            <a:extLst>
              <a:ext uri="{FF2B5EF4-FFF2-40B4-BE49-F238E27FC236}">
                <a16:creationId xmlns:a16="http://schemas.microsoft.com/office/drawing/2014/main" id="{DB7CE26D-13C7-61CB-0E77-9574715057DD}"/>
              </a:ext>
            </a:extLst>
          </p:cNvPr>
          <p:cNvSpPr/>
          <p:nvPr/>
        </p:nvSpPr>
        <p:spPr>
          <a:xfrm>
            <a:off x="6596000" y="457200"/>
            <a:ext cx="35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OUR STRENGTH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371" name="Rectangle 113370">
            <a:extLst>
              <a:ext uri="{FF2B5EF4-FFF2-40B4-BE49-F238E27FC236}">
                <a16:creationId xmlns:a16="http://schemas.microsoft.com/office/drawing/2014/main" id="{20329C60-8DBE-79C7-664E-582E943FBD2B}"/>
              </a:ext>
            </a:extLst>
          </p:cNvPr>
          <p:cNvSpPr/>
          <p:nvPr/>
        </p:nvSpPr>
        <p:spPr>
          <a:xfrm>
            <a:off x="6596000" y="870000"/>
            <a:ext cx="50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423" name="Rectangle 113422">
            <a:extLst>
              <a:ext uri="{FF2B5EF4-FFF2-40B4-BE49-F238E27FC236}">
                <a16:creationId xmlns:a16="http://schemas.microsoft.com/office/drawing/2014/main" id="{872AF7DD-7E84-0F41-86C1-C891B9E2B172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476" name="Rectangle 113475">
            <a:extLst>
              <a:ext uri="{FF2B5EF4-FFF2-40B4-BE49-F238E27FC236}">
                <a16:creationId xmlns:a16="http://schemas.microsoft.com/office/drawing/2014/main" id="{CAA4B7BB-BA9B-FD0A-06A6-AA95E788C978}"/>
              </a:ext>
            </a:extLst>
          </p:cNvPr>
          <p:cNvSpPr/>
          <p:nvPr/>
        </p:nvSpPr>
        <p:spPr>
          <a:xfrm>
            <a:off x="6596000" y="1900000"/>
            <a:ext cx="5000000" cy="10744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ここに説明文を入力します。要点を簡潔に記載します。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530" name="Rectangle 113529">
            <a:extLst>
              <a:ext uri="{FF2B5EF4-FFF2-40B4-BE49-F238E27FC236}">
                <a16:creationId xmlns:a16="http://schemas.microsoft.com/office/drawing/2014/main" id="{28AD3B40-8A77-7D34-A79E-5EB9E869C9E1}"/>
              </a:ext>
            </a:extLst>
          </p:cNvPr>
          <p:cNvSpPr/>
          <p:nvPr/>
        </p:nvSpPr>
        <p:spPr>
          <a:xfrm>
            <a:off x="6596000" y="3900000"/>
            <a:ext cx="250000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XX年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585" name="Rectangle 113584">
            <a:extLst>
              <a:ext uri="{FF2B5EF4-FFF2-40B4-BE49-F238E27FC236}">
                <a16:creationId xmlns:a16="http://schemas.microsoft.com/office/drawing/2014/main" id="{BC8CE24B-E80F-9DA3-3ACB-5A16C3645962}"/>
              </a:ext>
            </a:extLst>
          </p:cNvPr>
          <p:cNvSpPr/>
          <p:nvPr/>
        </p:nvSpPr>
        <p:spPr>
          <a:xfrm>
            <a:off x="6596000" y="4650000"/>
            <a:ext cx="25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641" name="Rectangle 113640">
            <a:extLst>
              <a:ext uri="{FF2B5EF4-FFF2-40B4-BE49-F238E27FC236}">
                <a16:creationId xmlns:a16="http://schemas.microsoft.com/office/drawing/2014/main" id="{ECD5D25A-DF12-F9BC-FDEE-C8661B45643D}"/>
              </a:ext>
            </a:extLst>
          </p:cNvPr>
          <p:cNvSpPr/>
          <p:nvPr/>
        </p:nvSpPr>
        <p:spPr>
          <a:xfrm>
            <a:off x="9196000" y="3900000"/>
            <a:ext cx="250000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XX件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698" name="Rectangle 113697">
            <a:extLst>
              <a:ext uri="{FF2B5EF4-FFF2-40B4-BE49-F238E27FC236}">
                <a16:creationId xmlns:a16="http://schemas.microsoft.com/office/drawing/2014/main" id="{D0F51E0B-46DD-3E1B-3710-1D42BF0F2F0A}"/>
              </a:ext>
            </a:extLst>
          </p:cNvPr>
          <p:cNvSpPr/>
          <p:nvPr/>
        </p:nvSpPr>
        <p:spPr>
          <a:xfrm>
            <a:off x="9196000" y="4650000"/>
            <a:ext cx="25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756" name="Rectangle 113755">
            <a:extLst>
              <a:ext uri="{FF2B5EF4-FFF2-40B4-BE49-F238E27FC236}">
                <a16:creationId xmlns:a16="http://schemas.microsoft.com/office/drawing/2014/main" id="{ECA5A72D-8E4B-1466-5CE2-FB31F612C599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75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597" name="Rectangle 142596">
            <a:extLst>
              <a:ext uri="{FF2B5EF4-FFF2-40B4-BE49-F238E27FC236}">
                <a16:creationId xmlns:a16="http://schemas.microsoft.com/office/drawing/2014/main" id="{3E1284FC-29F2-F38C-B48D-4AD03AD1E6EC}"/>
              </a:ext>
            </a:extLst>
          </p:cNvPr>
          <p:cNvSpPr/>
          <p:nvPr/>
        </p:nvSpPr>
        <p:spPr>
          <a:xfrm>
            <a:off x="0" y="0"/>
            <a:ext cx="6100000" cy="6858000"/>
          </a:xfrm>
          <a:prstGeom prst="rect">
            <a:avLst/>
          </a:prstGeom>
          <a:solidFill>
            <a:srgbClr val="0B2545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514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15" name="Rectangle 113814">
            <a:extLst>
              <a:ext uri="{FF2B5EF4-FFF2-40B4-BE49-F238E27FC236}">
                <a16:creationId xmlns:a16="http://schemas.microsoft.com/office/drawing/2014/main" id="{56242975-BE2E-73F5-59B2-BEA0DA286030}"/>
              </a:ext>
            </a:extLst>
          </p:cNvPr>
          <p:cNvSpPr/>
          <p:nvPr/>
        </p:nvSpPr>
        <p:spPr>
          <a:xfrm>
            <a:off x="548640" y="3000000"/>
            <a:ext cx="5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WORK STYLE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875" name="Rectangle 113874">
            <a:extLst>
              <a:ext uri="{FF2B5EF4-FFF2-40B4-BE49-F238E27FC236}">
                <a16:creationId xmlns:a16="http://schemas.microsoft.com/office/drawing/2014/main" id="{B6E73D11-267E-8FAF-B0E2-0958F02FEA39}"/>
              </a:ext>
            </a:extLst>
          </p:cNvPr>
          <p:cNvSpPr/>
          <p:nvPr/>
        </p:nvSpPr>
        <p:spPr>
          <a:xfrm>
            <a:off x="548640" y="3420000"/>
            <a:ext cx="90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936" name="Rectangle 113935">
            <a:extLst>
              <a:ext uri="{FF2B5EF4-FFF2-40B4-BE49-F238E27FC236}">
                <a16:creationId xmlns:a16="http://schemas.microsoft.com/office/drawing/2014/main" id="{EC9D9939-E803-67D2-803B-5CB5A7A30E14}"/>
              </a:ext>
            </a:extLst>
          </p:cNvPr>
          <p:cNvSpPr/>
          <p:nvPr/>
        </p:nvSpPr>
        <p:spPr>
          <a:xfrm>
            <a:off x="548640" y="4250000"/>
            <a:ext cx="346964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3998" name="Rectangle 113997">
            <a:extLst>
              <a:ext uri="{FF2B5EF4-FFF2-40B4-BE49-F238E27FC236}">
                <a16:creationId xmlns:a16="http://schemas.microsoft.com/office/drawing/2014/main" id="{C16AF9AC-82BE-5B89-8A90-A67F60415A0F}"/>
              </a:ext>
            </a:extLst>
          </p:cNvPr>
          <p:cNvSpPr/>
          <p:nvPr/>
        </p:nvSpPr>
        <p:spPr>
          <a:xfrm>
            <a:off x="548640" y="4800000"/>
            <a:ext cx="34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061" name="Rectangle 114060">
            <a:extLst>
              <a:ext uri="{FF2B5EF4-FFF2-40B4-BE49-F238E27FC236}">
                <a16:creationId xmlns:a16="http://schemas.microsoft.com/office/drawing/2014/main" id="{17E2F205-F1B5-79CF-5133-F9FF800FB3BE}"/>
              </a:ext>
            </a:extLst>
          </p:cNvPr>
          <p:cNvSpPr/>
          <p:nvPr/>
        </p:nvSpPr>
        <p:spPr>
          <a:xfrm>
            <a:off x="4361180" y="4250000"/>
            <a:ext cx="346964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125" name="Rectangle 114124">
            <a:extLst>
              <a:ext uri="{FF2B5EF4-FFF2-40B4-BE49-F238E27FC236}">
                <a16:creationId xmlns:a16="http://schemas.microsoft.com/office/drawing/2014/main" id="{B0C5B1EE-3141-DB8E-1FE3-65FC6A8BDE96}"/>
              </a:ext>
            </a:extLst>
          </p:cNvPr>
          <p:cNvSpPr/>
          <p:nvPr/>
        </p:nvSpPr>
        <p:spPr>
          <a:xfrm>
            <a:off x="4361180" y="4800000"/>
            <a:ext cx="34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190" name="Rectangle 114189">
            <a:extLst>
              <a:ext uri="{FF2B5EF4-FFF2-40B4-BE49-F238E27FC236}">
                <a16:creationId xmlns:a16="http://schemas.microsoft.com/office/drawing/2014/main" id="{A2B0CCF3-254A-9F80-6F44-2A6B30A4AA58}"/>
              </a:ext>
            </a:extLst>
          </p:cNvPr>
          <p:cNvSpPr/>
          <p:nvPr/>
        </p:nvSpPr>
        <p:spPr>
          <a:xfrm>
            <a:off x="8173720" y="4250000"/>
            <a:ext cx="346964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256" name="Rectangle 114255">
            <a:extLst>
              <a:ext uri="{FF2B5EF4-FFF2-40B4-BE49-F238E27FC236}">
                <a16:creationId xmlns:a16="http://schemas.microsoft.com/office/drawing/2014/main" id="{E231D178-E439-5CBA-80A4-BB7A818CCE2F}"/>
              </a:ext>
            </a:extLst>
          </p:cNvPr>
          <p:cNvSpPr/>
          <p:nvPr/>
        </p:nvSpPr>
        <p:spPr>
          <a:xfrm>
            <a:off x="8173720" y="4800000"/>
            <a:ext cx="34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323" name="Rectangle 114322">
            <a:extLst>
              <a:ext uri="{FF2B5EF4-FFF2-40B4-BE49-F238E27FC236}">
                <a16:creationId xmlns:a16="http://schemas.microsoft.com/office/drawing/2014/main" id="{D0BBCBD5-FF58-3A31-516F-E280962834B1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76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612" name="Rectangle 142611">
            <a:extLst>
              <a:ext uri="{FF2B5EF4-FFF2-40B4-BE49-F238E27FC236}">
                <a16:creationId xmlns:a16="http://schemas.microsoft.com/office/drawing/2014/main" id="{759169F0-E499-6173-95CC-634BD91A7766}"/>
              </a:ext>
            </a:extLst>
          </p:cNvPr>
          <p:cNvSpPr/>
          <p:nvPr/>
        </p:nvSpPr>
        <p:spPr>
          <a:xfrm>
            <a:off x="0" y="0"/>
            <a:ext cx="12192000" cy="2700000"/>
          </a:xfrm>
          <a:prstGeom prst="rect">
            <a:avLst/>
          </a:prstGeom>
          <a:solidFill>
            <a:srgbClr val="0B2545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892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91" name="Rectangle 114390">
            <a:extLst>
              <a:ext uri="{FF2B5EF4-FFF2-40B4-BE49-F238E27FC236}">
                <a16:creationId xmlns:a16="http://schemas.microsoft.com/office/drawing/2014/main" id="{AB2ECC8C-1470-B41C-C4C0-56EC062FDFE2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GALLERY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460" name="Rectangle 114459">
            <a:extLst>
              <a:ext uri="{FF2B5EF4-FFF2-40B4-BE49-F238E27FC236}">
                <a16:creationId xmlns:a16="http://schemas.microsoft.com/office/drawing/2014/main" id="{BA594D56-8FB5-27CF-7AB5-6182C4081D60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530" name="Rectangle 114529">
            <a:extLst>
              <a:ext uri="{FF2B5EF4-FFF2-40B4-BE49-F238E27FC236}">
                <a16:creationId xmlns:a16="http://schemas.microsoft.com/office/drawing/2014/main" id="{8FAD0A04-BF15-5210-8C39-D4A2E4594BF6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601" name="Rectangle 114600">
            <a:extLst>
              <a:ext uri="{FF2B5EF4-FFF2-40B4-BE49-F238E27FC236}">
                <a16:creationId xmlns:a16="http://schemas.microsoft.com/office/drawing/2014/main" id="{C548FB88-ECED-A100-3BE6-611B25BBDB89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77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673" name="Rectangle 114672">
            <a:extLst>
              <a:ext uri="{FF2B5EF4-FFF2-40B4-BE49-F238E27FC236}">
                <a16:creationId xmlns:a16="http://schemas.microsoft.com/office/drawing/2014/main" id="{9C03F086-C5E5-D414-A33B-A1AE336BBCD8}"/>
              </a:ext>
            </a:extLst>
          </p:cNvPr>
          <p:cNvSpPr/>
          <p:nvPr/>
        </p:nvSpPr>
        <p:spPr>
          <a:xfrm>
            <a:off x="548640" y="4600000"/>
            <a:ext cx="3531573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746" name="Rectangle 114745">
            <a:extLst>
              <a:ext uri="{FF2B5EF4-FFF2-40B4-BE49-F238E27FC236}">
                <a16:creationId xmlns:a16="http://schemas.microsoft.com/office/drawing/2014/main" id="{2B5308CB-C22F-0DB5-ACCC-292547E77307}"/>
              </a:ext>
            </a:extLst>
          </p:cNvPr>
          <p:cNvSpPr/>
          <p:nvPr/>
        </p:nvSpPr>
        <p:spPr>
          <a:xfrm>
            <a:off x="548640" y="5150000"/>
            <a:ext cx="3531573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820" name="Rectangle 114819">
            <a:extLst>
              <a:ext uri="{FF2B5EF4-FFF2-40B4-BE49-F238E27FC236}">
                <a16:creationId xmlns:a16="http://schemas.microsoft.com/office/drawing/2014/main" id="{90E73769-1007-BFA5-A420-3F589F204295}"/>
              </a:ext>
            </a:extLst>
          </p:cNvPr>
          <p:cNvSpPr/>
          <p:nvPr/>
        </p:nvSpPr>
        <p:spPr>
          <a:xfrm>
            <a:off x="4330213" y="4600000"/>
            <a:ext cx="3531573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895" name="Rectangle 114894">
            <a:extLst>
              <a:ext uri="{FF2B5EF4-FFF2-40B4-BE49-F238E27FC236}">
                <a16:creationId xmlns:a16="http://schemas.microsoft.com/office/drawing/2014/main" id="{AF7B19BB-CAA1-8587-3C80-400621BE3BA6}"/>
              </a:ext>
            </a:extLst>
          </p:cNvPr>
          <p:cNvSpPr/>
          <p:nvPr/>
        </p:nvSpPr>
        <p:spPr>
          <a:xfrm>
            <a:off x="4330213" y="5150000"/>
            <a:ext cx="3531573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4971" name="Rectangle 114970">
            <a:extLst>
              <a:ext uri="{FF2B5EF4-FFF2-40B4-BE49-F238E27FC236}">
                <a16:creationId xmlns:a16="http://schemas.microsoft.com/office/drawing/2014/main" id="{77F3C99F-9B6E-5996-6047-3D08F2A7F030}"/>
              </a:ext>
            </a:extLst>
          </p:cNvPr>
          <p:cNvSpPr/>
          <p:nvPr/>
        </p:nvSpPr>
        <p:spPr>
          <a:xfrm>
            <a:off x="8111786" y="4600000"/>
            <a:ext cx="3531573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5048" name="Rectangle 115047">
            <a:extLst>
              <a:ext uri="{FF2B5EF4-FFF2-40B4-BE49-F238E27FC236}">
                <a16:creationId xmlns:a16="http://schemas.microsoft.com/office/drawing/2014/main" id="{7F6BBDBD-7D31-35ED-F35A-C09E8E86DB12}"/>
              </a:ext>
            </a:extLst>
          </p:cNvPr>
          <p:cNvSpPr/>
          <p:nvPr/>
        </p:nvSpPr>
        <p:spPr>
          <a:xfrm>
            <a:off x="8111786" y="5150000"/>
            <a:ext cx="3531573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621" name="Rectangle 142620">
            <a:extLst>
              <a:ext uri="{FF2B5EF4-FFF2-40B4-BE49-F238E27FC236}">
                <a16:creationId xmlns:a16="http://schemas.microsoft.com/office/drawing/2014/main" id="{C5F07D54-0EBF-B1A8-E754-BD9AF847958E}"/>
              </a:ext>
            </a:extLst>
          </p:cNvPr>
          <p:cNvSpPr/>
          <p:nvPr/>
        </p:nvSpPr>
        <p:spPr>
          <a:xfrm>
            <a:off x="548640" y="1650000"/>
            <a:ext cx="3531573" cy="2800000"/>
          </a:xfrm>
          <a:prstGeom prst="rect">
            <a:avLst/>
          </a:prstGeom>
          <a:solidFill>
            <a:srgbClr val="DCE8F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631" name="Rectangle 142630">
            <a:extLst>
              <a:ext uri="{FF2B5EF4-FFF2-40B4-BE49-F238E27FC236}">
                <a16:creationId xmlns:a16="http://schemas.microsoft.com/office/drawing/2014/main" id="{090D35F9-5E1C-9F0A-8C80-74FF310A5EA9}"/>
              </a:ext>
            </a:extLst>
          </p:cNvPr>
          <p:cNvSpPr/>
          <p:nvPr/>
        </p:nvSpPr>
        <p:spPr>
          <a:xfrm>
            <a:off x="798640" y="2550000"/>
            <a:ext cx="30000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5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01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642" name="Rectangle 142641">
            <a:extLst>
              <a:ext uri="{FF2B5EF4-FFF2-40B4-BE49-F238E27FC236}">
                <a16:creationId xmlns:a16="http://schemas.microsoft.com/office/drawing/2014/main" id="{872420D1-F9BE-07C9-745B-9711DD3D915A}"/>
              </a:ext>
            </a:extLst>
          </p:cNvPr>
          <p:cNvSpPr/>
          <p:nvPr/>
        </p:nvSpPr>
        <p:spPr>
          <a:xfrm>
            <a:off x="4330213" y="1650000"/>
            <a:ext cx="3531573" cy="2800000"/>
          </a:xfrm>
          <a:prstGeom prst="rect">
            <a:avLst/>
          </a:prstGeom>
          <a:solidFill>
            <a:srgbClr val="DCE8F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654" name="Rectangle 142653">
            <a:extLst>
              <a:ext uri="{FF2B5EF4-FFF2-40B4-BE49-F238E27FC236}">
                <a16:creationId xmlns:a16="http://schemas.microsoft.com/office/drawing/2014/main" id="{4BD444BE-8D46-17D3-2FBC-654B7E2421F5}"/>
              </a:ext>
            </a:extLst>
          </p:cNvPr>
          <p:cNvSpPr/>
          <p:nvPr/>
        </p:nvSpPr>
        <p:spPr>
          <a:xfrm>
            <a:off x="4580213" y="2550000"/>
            <a:ext cx="30000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5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02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667" name="Rectangle 142666">
            <a:extLst>
              <a:ext uri="{FF2B5EF4-FFF2-40B4-BE49-F238E27FC236}">
                <a16:creationId xmlns:a16="http://schemas.microsoft.com/office/drawing/2014/main" id="{F4002F3A-D044-8478-1A26-8A1F5EED6EA9}"/>
              </a:ext>
            </a:extLst>
          </p:cNvPr>
          <p:cNvSpPr/>
          <p:nvPr/>
        </p:nvSpPr>
        <p:spPr>
          <a:xfrm>
            <a:off x="8111786" y="1650000"/>
            <a:ext cx="3531573" cy="2800000"/>
          </a:xfrm>
          <a:prstGeom prst="rect">
            <a:avLst/>
          </a:prstGeom>
          <a:solidFill>
            <a:srgbClr val="DCE8F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681" name="Rectangle 142680">
            <a:extLst>
              <a:ext uri="{FF2B5EF4-FFF2-40B4-BE49-F238E27FC236}">
                <a16:creationId xmlns:a16="http://schemas.microsoft.com/office/drawing/2014/main" id="{4086C477-B1D2-05C9-01AC-BF11F9E0C6BB}"/>
              </a:ext>
            </a:extLst>
          </p:cNvPr>
          <p:cNvSpPr/>
          <p:nvPr/>
        </p:nvSpPr>
        <p:spPr>
          <a:xfrm>
            <a:off x="8361786" y="2550000"/>
            <a:ext cx="30000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5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03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5417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26" name="Rectangle 115125">
            <a:extLst>
              <a:ext uri="{FF2B5EF4-FFF2-40B4-BE49-F238E27FC236}">
                <a16:creationId xmlns:a16="http://schemas.microsoft.com/office/drawing/2014/main" id="{F884A463-7456-1957-F52C-548AE6C2CF78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CASE STUDY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5205" name="Rectangle 115204">
            <a:extLst>
              <a:ext uri="{FF2B5EF4-FFF2-40B4-BE49-F238E27FC236}">
                <a16:creationId xmlns:a16="http://schemas.microsoft.com/office/drawing/2014/main" id="{6542C426-D895-7C04-7C20-3745F16620EB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5285" name="Rectangle 115284">
            <a:extLst>
              <a:ext uri="{FF2B5EF4-FFF2-40B4-BE49-F238E27FC236}">
                <a16:creationId xmlns:a16="http://schemas.microsoft.com/office/drawing/2014/main" id="{D2B77022-F330-B3B2-2108-4BD671663790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5366" name="Rectangle 115365">
            <a:extLst>
              <a:ext uri="{FF2B5EF4-FFF2-40B4-BE49-F238E27FC236}">
                <a16:creationId xmlns:a16="http://schemas.microsoft.com/office/drawing/2014/main" id="{3E674ECF-8CD4-04CF-84B2-CA90903A47DC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5448" name="Rectangle 115447">
            <a:extLst>
              <a:ext uri="{FF2B5EF4-FFF2-40B4-BE49-F238E27FC236}">
                <a16:creationId xmlns:a16="http://schemas.microsoft.com/office/drawing/2014/main" id="{4C607898-5B54-D99D-A8CC-01139F0704D7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78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5531" name="Rectangle 115530">
            <a:extLst>
              <a:ext uri="{FF2B5EF4-FFF2-40B4-BE49-F238E27FC236}">
                <a16:creationId xmlns:a16="http://schemas.microsoft.com/office/drawing/2014/main" id="{60A2B773-D6AB-C5DE-63F4-113152E7603B}"/>
              </a:ext>
            </a:extLst>
          </p:cNvPr>
          <p:cNvSpPr/>
          <p:nvPr/>
        </p:nvSpPr>
        <p:spPr>
          <a:xfrm>
            <a:off x="5198640" y="1650000"/>
            <a:ext cx="6444720" cy="12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615" name="Rectangle 115614">
            <a:extLst>
              <a:ext uri="{FF2B5EF4-FFF2-40B4-BE49-F238E27FC236}">
                <a16:creationId xmlns:a16="http://schemas.microsoft.com/office/drawing/2014/main" id="{087E28D9-AD7B-5774-0C4A-03C0D7D76995}"/>
              </a:ext>
            </a:extLst>
          </p:cNvPr>
          <p:cNvSpPr/>
          <p:nvPr/>
        </p:nvSpPr>
        <p:spPr>
          <a:xfrm>
            <a:off x="5448640" y="1800000"/>
            <a:ext cx="1500000" cy="9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課題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5700" name="Rectangle 115699">
            <a:extLst>
              <a:ext uri="{FF2B5EF4-FFF2-40B4-BE49-F238E27FC236}">
                <a16:creationId xmlns:a16="http://schemas.microsoft.com/office/drawing/2014/main" id="{A4A53559-5EC2-D6DC-9BBC-A6F0579B6063}"/>
              </a:ext>
            </a:extLst>
          </p:cNvPr>
          <p:cNvSpPr/>
          <p:nvPr/>
        </p:nvSpPr>
        <p:spPr>
          <a:xfrm>
            <a:off x="6848640" y="1800000"/>
            <a:ext cx="4394720" cy="9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5786" name="Rectangle 115785">
            <a:extLst>
              <a:ext uri="{FF2B5EF4-FFF2-40B4-BE49-F238E27FC236}">
                <a16:creationId xmlns:a16="http://schemas.microsoft.com/office/drawing/2014/main" id="{98B3DA14-F7E9-2D2D-5E56-851181879BC2}"/>
              </a:ext>
            </a:extLst>
          </p:cNvPr>
          <p:cNvSpPr/>
          <p:nvPr/>
        </p:nvSpPr>
        <p:spPr>
          <a:xfrm>
            <a:off x="5198640" y="3050000"/>
            <a:ext cx="6444720" cy="12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873" name="Rectangle 115872">
            <a:extLst>
              <a:ext uri="{FF2B5EF4-FFF2-40B4-BE49-F238E27FC236}">
                <a16:creationId xmlns:a16="http://schemas.microsoft.com/office/drawing/2014/main" id="{398AC54A-3EF3-8134-08E6-165A2D4D6A8D}"/>
              </a:ext>
            </a:extLst>
          </p:cNvPr>
          <p:cNvSpPr/>
          <p:nvPr/>
        </p:nvSpPr>
        <p:spPr>
          <a:xfrm>
            <a:off x="5448640" y="3200000"/>
            <a:ext cx="1500000" cy="9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解決策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5961" name="Rectangle 115960">
            <a:extLst>
              <a:ext uri="{FF2B5EF4-FFF2-40B4-BE49-F238E27FC236}">
                <a16:creationId xmlns:a16="http://schemas.microsoft.com/office/drawing/2014/main" id="{1FA336D8-D9AF-B843-E7EA-3167E6B61FF4}"/>
              </a:ext>
            </a:extLst>
          </p:cNvPr>
          <p:cNvSpPr/>
          <p:nvPr/>
        </p:nvSpPr>
        <p:spPr>
          <a:xfrm>
            <a:off x="6848640" y="3200000"/>
            <a:ext cx="4394720" cy="9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6050" name="Rectangle 116049">
            <a:extLst>
              <a:ext uri="{FF2B5EF4-FFF2-40B4-BE49-F238E27FC236}">
                <a16:creationId xmlns:a16="http://schemas.microsoft.com/office/drawing/2014/main" id="{E9F8408C-DCFF-DFB2-AA3B-274EF77D9907}"/>
              </a:ext>
            </a:extLst>
          </p:cNvPr>
          <p:cNvSpPr/>
          <p:nvPr/>
        </p:nvSpPr>
        <p:spPr>
          <a:xfrm>
            <a:off x="5198640" y="4450000"/>
            <a:ext cx="6444720" cy="125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1F5FB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140" name="Rectangle 116139">
            <a:extLst>
              <a:ext uri="{FF2B5EF4-FFF2-40B4-BE49-F238E27FC236}">
                <a16:creationId xmlns:a16="http://schemas.microsoft.com/office/drawing/2014/main" id="{56A3A63F-A59F-E719-EA61-B77E73F0ED1D}"/>
              </a:ext>
            </a:extLst>
          </p:cNvPr>
          <p:cNvSpPr/>
          <p:nvPr/>
        </p:nvSpPr>
        <p:spPr>
          <a:xfrm>
            <a:off x="5448640" y="4600000"/>
            <a:ext cx="1500000" cy="9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6231" name="Rectangle 116230">
            <a:extLst>
              <a:ext uri="{FF2B5EF4-FFF2-40B4-BE49-F238E27FC236}">
                <a16:creationId xmlns:a16="http://schemas.microsoft.com/office/drawing/2014/main" id="{25AED8B4-C720-CB5D-387C-32B5945AEA0C}"/>
              </a:ext>
            </a:extLst>
          </p:cNvPr>
          <p:cNvSpPr/>
          <p:nvPr/>
        </p:nvSpPr>
        <p:spPr>
          <a:xfrm>
            <a:off x="6848640" y="4600000"/>
            <a:ext cx="4394720" cy="9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696" name="Rectangle 142695">
            <a:extLst>
              <a:ext uri="{FF2B5EF4-FFF2-40B4-BE49-F238E27FC236}">
                <a16:creationId xmlns:a16="http://schemas.microsoft.com/office/drawing/2014/main" id="{1879AC3F-5649-944D-ECAA-2B97EEAE0191}"/>
              </a:ext>
            </a:extLst>
          </p:cNvPr>
          <p:cNvSpPr/>
          <p:nvPr/>
        </p:nvSpPr>
        <p:spPr>
          <a:xfrm>
            <a:off x="548640" y="1650000"/>
            <a:ext cx="4300000" cy="4150000"/>
          </a:xfrm>
          <a:prstGeom prst="rect">
            <a:avLst/>
          </a:prstGeom>
          <a:solidFill>
            <a:srgbClr val="0B2545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712" name="Rectangle 142711">
            <a:extLst>
              <a:ext uri="{FF2B5EF4-FFF2-40B4-BE49-F238E27FC236}">
                <a16:creationId xmlns:a16="http://schemas.microsoft.com/office/drawing/2014/main" id="{10245A27-4489-9397-E03C-ED4F5A1B53DC}"/>
              </a:ext>
            </a:extLst>
          </p:cNvPr>
          <p:cNvSpPr/>
          <p:nvPr/>
        </p:nvSpPr>
        <p:spPr>
          <a:xfrm>
            <a:off x="848640" y="2600000"/>
            <a:ext cx="3700000" cy="13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6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729" name="Rectangle 142728">
            <a:extLst>
              <a:ext uri="{FF2B5EF4-FFF2-40B4-BE49-F238E27FC236}">
                <a16:creationId xmlns:a16="http://schemas.microsoft.com/office/drawing/2014/main" id="{B75FB7DA-381D-B0A7-DEA3-2EAF0E33F968}"/>
              </a:ext>
            </a:extLst>
          </p:cNvPr>
          <p:cNvSpPr/>
          <p:nvPr/>
        </p:nvSpPr>
        <p:spPr>
          <a:xfrm>
            <a:off x="848640" y="3950000"/>
            <a:ext cx="37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C9D6E8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90823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23" name="Rectangle 116322">
            <a:extLst>
              <a:ext uri="{FF2B5EF4-FFF2-40B4-BE49-F238E27FC236}">
                <a16:creationId xmlns:a16="http://schemas.microsoft.com/office/drawing/2014/main" id="{7EE7E2D5-0FDA-5D7B-CC08-DFBD37A1839C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TEAM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6416" name="Rectangle 116415">
            <a:extLst>
              <a:ext uri="{FF2B5EF4-FFF2-40B4-BE49-F238E27FC236}">
                <a16:creationId xmlns:a16="http://schemas.microsoft.com/office/drawing/2014/main" id="{3B40034E-C488-8171-AEB5-EC15D9B886A4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6510" name="Rectangle 116509">
            <a:extLst>
              <a:ext uri="{FF2B5EF4-FFF2-40B4-BE49-F238E27FC236}">
                <a16:creationId xmlns:a16="http://schemas.microsoft.com/office/drawing/2014/main" id="{20475B80-5CC0-5442-A4E7-488BEADFA825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6605" name="Rectangle 116604">
            <a:extLst>
              <a:ext uri="{FF2B5EF4-FFF2-40B4-BE49-F238E27FC236}">
                <a16:creationId xmlns:a16="http://schemas.microsoft.com/office/drawing/2014/main" id="{11953D70-C1F7-6020-E11A-02B0F9DCF5E4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79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6701" name="Rectangle 116700">
            <a:extLst>
              <a:ext uri="{FF2B5EF4-FFF2-40B4-BE49-F238E27FC236}">
                <a16:creationId xmlns:a16="http://schemas.microsoft.com/office/drawing/2014/main" id="{5D37BEFD-8D00-07B3-EBE5-E1E1FFE40A62}"/>
              </a:ext>
            </a:extLst>
          </p:cNvPr>
          <p:cNvSpPr/>
          <p:nvPr/>
        </p:nvSpPr>
        <p:spPr>
          <a:xfrm>
            <a:off x="548640" y="1650000"/>
            <a:ext cx="258618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798" name="Oval 116797">
            <a:extLst>
              <a:ext uri="{FF2B5EF4-FFF2-40B4-BE49-F238E27FC236}">
                <a16:creationId xmlns:a16="http://schemas.microsoft.com/office/drawing/2014/main" id="{2D00B5E1-6046-4E05-B449-971698720AB3}"/>
              </a:ext>
            </a:extLst>
          </p:cNvPr>
          <p:cNvSpPr/>
          <p:nvPr/>
        </p:nvSpPr>
        <p:spPr>
          <a:xfrm>
            <a:off x="1091730" y="1950000"/>
            <a:ext cx="1500000" cy="1500000"/>
          </a:xfrm>
          <a:prstGeom prst="ellipse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PHOTO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6896" name="Rectangle 116895">
            <a:extLst>
              <a:ext uri="{FF2B5EF4-FFF2-40B4-BE49-F238E27FC236}">
                <a16:creationId xmlns:a16="http://schemas.microsoft.com/office/drawing/2014/main" id="{E79FCF68-ABD2-2F7C-92AC-65D702197ACB}"/>
              </a:ext>
            </a:extLst>
          </p:cNvPr>
          <p:cNvSpPr/>
          <p:nvPr/>
        </p:nvSpPr>
        <p:spPr>
          <a:xfrm>
            <a:off x="698640" y="3700000"/>
            <a:ext cx="228618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氏名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6995" name="Rectangle 116994">
            <a:extLst>
              <a:ext uri="{FF2B5EF4-FFF2-40B4-BE49-F238E27FC236}">
                <a16:creationId xmlns:a16="http://schemas.microsoft.com/office/drawing/2014/main" id="{87D2FADC-24E4-AD60-0E13-3848629B4887}"/>
              </a:ext>
            </a:extLst>
          </p:cNvPr>
          <p:cNvSpPr/>
          <p:nvPr/>
        </p:nvSpPr>
        <p:spPr>
          <a:xfrm>
            <a:off x="698640" y="4300000"/>
            <a:ext cx="228618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7095" name="Rectangle 117094">
            <a:extLst>
              <a:ext uri="{FF2B5EF4-FFF2-40B4-BE49-F238E27FC236}">
                <a16:creationId xmlns:a16="http://schemas.microsoft.com/office/drawing/2014/main" id="{76E6B6E9-623B-415E-DBC2-B2E83B44F19B}"/>
              </a:ext>
            </a:extLst>
          </p:cNvPr>
          <p:cNvSpPr/>
          <p:nvPr/>
        </p:nvSpPr>
        <p:spPr>
          <a:xfrm>
            <a:off x="698640" y="4850000"/>
            <a:ext cx="228618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XX年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7196" name="Rectangle 117195">
            <a:extLst>
              <a:ext uri="{FF2B5EF4-FFF2-40B4-BE49-F238E27FC236}">
                <a16:creationId xmlns:a16="http://schemas.microsoft.com/office/drawing/2014/main" id="{F57C7099-D9FA-596D-B8F0-BA6DFDC713D6}"/>
              </a:ext>
            </a:extLst>
          </p:cNvPr>
          <p:cNvSpPr/>
          <p:nvPr/>
        </p:nvSpPr>
        <p:spPr>
          <a:xfrm>
            <a:off x="3384820" y="1650000"/>
            <a:ext cx="258618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298" name="Oval 117297">
            <a:extLst>
              <a:ext uri="{FF2B5EF4-FFF2-40B4-BE49-F238E27FC236}">
                <a16:creationId xmlns:a16="http://schemas.microsoft.com/office/drawing/2014/main" id="{788C3108-0A2A-DA20-1FB1-A29D35119F17}"/>
              </a:ext>
            </a:extLst>
          </p:cNvPr>
          <p:cNvSpPr/>
          <p:nvPr/>
        </p:nvSpPr>
        <p:spPr>
          <a:xfrm>
            <a:off x="3927910" y="1950000"/>
            <a:ext cx="1500000" cy="1500000"/>
          </a:xfrm>
          <a:prstGeom prst="ellipse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PHOTO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7401" name="Rectangle 117400">
            <a:extLst>
              <a:ext uri="{FF2B5EF4-FFF2-40B4-BE49-F238E27FC236}">
                <a16:creationId xmlns:a16="http://schemas.microsoft.com/office/drawing/2014/main" id="{1B0B4032-F131-1728-0D73-4318D760E12A}"/>
              </a:ext>
            </a:extLst>
          </p:cNvPr>
          <p:cNvSpPr/>
          <p:nvPr/>
        </p:nvSpPr>
        <p:spPr>
          <a:xfrm>
            <a:off x="3534820" y="3700000"/>
            <a:ext cx="228618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氏名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7505" name="Rectangle 117504">
            <a:extLst>
              <a:ext uri="{FF2B5EF4-FFF2-40B4-BE49-F238E27FC236}">
                <a16:creationId xmlns:a16="http://schemas.microsoft.com/office/drawing/2014/main" id="{3E27262D-3575-E15F-A729-B0877EBAB471}"/>
              </a:ext>
            </a:extLst>
          </p:cNvPr>
          <p:cNvSpPr/>
          <p:nvPr/>
        </p:nvSpPr>
        <p:spPr>
          <a:xfrm>
            <a:off x="3534820" y="4300000"/>
            <a:ext cx="228618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7610" name="Rectangle 117609">
            <a:extLst>
              <a:ext uri="{FF2B5EF4-FFF2-40B4-BE49-F238E27FC236}">
                <a16:creationId xmlns:a16="http://schemas.microsoft.com/office/drawing/2014/main" id="{136C26B2-89D3-1B6E-FA6D-515851129B0D}"/>
              </a:ext>
            </a:extLst>
          </p:cNvPr>
          <p:cNvSpPr/>
          <p:nvPr/>
        </p:nvSpPr>
        <p:spPr>
          <a:xfrm>
            <a:off x="3534820" y="4850000"/>
            <a:ext cx="228618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XX社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7716" name="Rectangle 117715">
            <a:extLst>
              <a:ext uri="{FF2B5EF4-FFF2-40B4-BE49-F238E27FC236}">
                <a16:creationId xmlns:a16="http://schemas.microsoft.com/office/drawing/2014/main" id="{B32AB708-4D8B-3788-B2CE-F8B0A737853F}"/>
              </a:ext>
            </a:extLst>
          </p:cNvPr>
          <p:cNvSpPr/>
          <p:nvPr/>
        </p:nvSpPr>
        <p:spPr>
          <a:xfrm>
            <a:off x="6221000" y="1650000"/>
            <a:ext cx="258618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823" name="Oval 117822">
            <a:extLst>
              <a:ext uri="{FF2B5EF4-FFF2-40B4-BE49-F238E27FC236}">
                <a16:creationId xmlns:a16="http://schemas.microsoft.com/office/drawing/2014/main" id="{4369168B-C1F8-4494-F7C0-85B42A1EE116}"/>
              </a:ext>
            </a:extLst>
          </p:cNvPr>
          <p:cNvSpPr/>
          <p:nvPr/>
        </p:nvSpPr>
        <p:spPr>
          <a:xfrm>
            <a:off x="6764090" y="1950000"/>
            <a:ext cx="1500000" cy="1500000"/>
          </a:xfrm>
          <a:prstGeom prst="ellipse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PHOTO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7931" name="Rectangle 117930">
            <a:extLst>
              <a:ext uri="{FF2B5EF4-FFF2-40B4-BE49-F238E27FC236}">
                <a16:creationId xmlns:a16="http://schemas.microsoft.com/office/drawing/2014/main" id="{0A1A0CCF-6C49-9D43-910D-F3C2B4EE80C9}"/>
              </a:ext>
            </a:extLst>
          </p:cNvPr>
          <p:cNvSpPr/>
          <p:nvPr/>
        </p:nvSpPr>
        <p:spPr>
          <a:xfrm>
            <a:off x="6371000" y="3700000"/>
            <a:ext cx="228618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氏名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8040" name="Rectangle 118039">
            <a:extLst>
              <a:ext uri="{FF2B5EF4-FFF2-40B4-BE49-F238E27FC236}">
                <a16:creationId xmlns:a16="http://schemas.microsoft.com/office/drawing/2014/main" id="{F0EB81A8-5F38-F91E-6747-D5A4E0639C93}"/>
              </a:ext>
            </a:extLst>
          </p:cNvPr>
          <p:cNvSpPr/>
          <p:nvPr/>
        </p:nvSpPr>
        <p:spPr>
          <a:xfrm>
            <a:off x="6371000" y="4300000"/>
            <a:ext cx="228618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8150" name="Rectangle 118149">
            <a:extLst>
              <a:ext uri="{FF2B5EF4-FFF2-40B4-BE49-F238E27FC236}">
                <a16:creationId xmlns:a16="http://schemas.microsoft.com/office/drawing/2014/main" id="{DA5F51DC-D0E8-C630-75AE-5D73F33CDCC5}"/>
              </a:ext>
            </a:extLst>
          </p:cNvPr>
          <p:cNvSpPr/>
          <p:nvPr/>
        </p:nvSpPr>
        <p:spPr>
          <a:xfrm>
            <a:off x="6371000" y="4850000"/>
            <a:ext cx="228618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XX年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8261" name="Rectangle 118260">
            <a:extLst>
              <a:ext uri="{FF2B5EF4-FFF2-40B4-BE49-F238E27FC236}">
                <a16:creationId xmlns:a16="http://schemas.microsoft.com/office/drawing/2014/main" id="{93B54390-B983-3136-1302-CC76D1E427CB}"/>
              </a:ext>
            </a:extLst>
          </p:cNvPr>
          <p:cNvSpPr/>
          <p:nvPr/>
        </p:nvSpPr>
        <p:spPr>
          <a:xfrm>
            <a:off x="9057180" y="1650000"/>
            <a:ext cx="258618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373" name="Oval 118372">
            <a:extLst>
              <a:ext uri="{FF2B5EF4-FFF2-40B4-BE49-F238E27FC236}">
                <a16:creationId xmlns:a16="http://schemas.microsoft.com/office/drawing/2014/main" id="{6B2CCE4F-6B0B-FE61-3F36-D1FD6C2DAD1D}"/>
              </a:ext>
            </a:extLst>
          </p:cNvPr>
          <p:cNvSpPr/>
          <p:nvPr/>
        </p:nvSpPr>
        <p:spPr>
          <a:xfrm>
            <a:off x="9600270" y="1950000"/>
            <a:ext cx="1500000" cy="1500000"/>
          </a:xfrm>
          <a:prstGeom prst="ellipse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PHOTO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8486" name="Rectangle 118485">
            <a:extLst>
              <a:ext uri="{FF2B5EF4-FFF2-40B4-BE49-F238E27FC236}">
                <a16:creationId xmlns:a16="http://schemas.microsoft.com/office/drawing/2014/main" id="{36D112B6-0C20-19F7-3DF6-4A250B398438}"/>
              </a:ext>
            </a:extLst>
          </p:cNvPr>
          <p:cNvSpPr/>
          <p:nvPr/>
        </p:nvSpPr>
        <p:spPr>
          <a:xfrm>
            <a:off x="9207180" y="3700000"/>
            <a:ext cx="228618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氏名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8600" name="Rectangle 118599">
            <a:extLst>
              <a:ext uri="{FF2B5EF4-FFF2-40B4-BE49-F238E27FC236}">
                <a16:creationId xmlns:a16="http://schemas.microsoft.com/office/drawing/2014/main" id="{88368BF9-57EC-A24F-9620-1504F132AF45}"/>
              </a:ext>
            </a:extLst>
          </p:cNvPr>
          <p:cNvSpPr/>
          <p:nvPr/>
        </p:nvSpPr>
        <p:spPr>
          <a:xfrm>
            <a:off x="9207180" y="4300000"/>
            <a:ext cx="228618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8715" name="Rectangle 118714">
            <a:extLst>
              <a:ext uri="{FF2B5EF4-FFF2-40B4-BE49-F238E27FC236}">
                <a16:creationId xmlns:a16="http://schemas.microsoft.com/office/drawing/2014/main" id="{C82A72E7-E06C-F180-ECC2-87C3902AFB40}"/>
              </a:ext>
            </a:extLst>
          </p:cNvPr>
          <p:cNvSpPr/>
          <p:nvPr/>
        </p:nvSpPr>
        <p:spPr>
          <a:xfrm>
            <a:off x="9207180" y="4850000"/>
            <a:ext cx="228618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00950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31" name="Rectangle 118830">
            <a:extLst>
              <a:ext uri="{FF2B5EF4-FFF2-40B4-BE49-F238E27FC236}">
                <a16:creationId xmlns:a16="http://schemas.microsoft.com/office/drawing/2014/main" id="{D362047F-1673-00C6-EF4E-2D9382723B1F}"/>
              </a:ext>
            </a:extLst>
          </p:cNvPr>
          <p:cNvSpPr/>
          <p:nvPr/>
        </p:nvSpPr>
        <p:spPr>
          <a:xfrm>
            <a:off x="548640" y="457200"/>
            <a:ext cx="5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TESTIMONIAL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8948" name="Rectangle 118947">
            <a:extLst>
              <a:ext uri="{FF2B5EF4-FFF2-40B4-BE49-F238E27FC236}">
                <a16:creationId xmlns:a16="http://schemas.microsoft.com/office/drawing/2014/main" id="{A962879B-60E4-8365-F1E0-7DA76A790AFB}"/>
              </a:ext>
            </a:extLst>
          </p:cNvPr>
          <p:cNvSpPr/>
          <p:nvPr/>
        </p:nvSpPr>
        <p:spPr>
          <a:xfrm>
            <a:off x="548640" y="870000"/>
            <a:ext cx="63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9066" name="Rectangle 119065">
            <a:extLst>
              <a:ext uri="{FF2B5EF4-FFF2-40B4-BE49-F238E27FC236}">
                <a16:creationId xmlns:a16="http://schemas.microsoft.com/office/drawing/2014/main" id="{02572073-D9C8-B830-9FD0-734387412082}"/>
              </a:ext>
            </a:extLst>
          </p:cNvPr>
          <p:cNvSpPr/>
          <p:nvPr/>
        </p:nvSpPr>
        <p:spPr>
          <a:xfrm>
            <a:off x="548640" y="1700000"/>
            <a:ext cx="1200000" cy="12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9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“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9185" name="Rectangle 119184">
            <a:extLst>
              <a:ext uri="{FF2B5EF4-FFF2-40B4-BE49-F238E27FC236}">
                <a16:creationId xmlns:a16="http://schemas.microsoft.com/office/drawing/2014/main" id="{BEC716D1-E846-01C6-599A-FDE12731EDFF}"/>
              </a:ext>
            </a:extLst>
          </p:cNvPr>
          <p:cNvSpPr/>
          <p:nvPr/>
        </p:nvSpPr>
        <p:spPr>
          <a:xfrm>
            <a:off x="748640" y="2700000"/>
            <a:ext cx="6200000" cy="909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「ここに引用文を入力します。」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9305" name="Rectangle 119304">
            <a:extLst>
              <a:ext uri="{FF2B5EF4-FFF2-40B4-BE49-F238E27FC236}">
                <a16:creationId xmlns:a16="http://schemas.microsoft.com/office/drawing/2014/main" id="{C326A882-9286-81A0-D22F-A1357E69DDC2}"/>
              </a:ext>
            </a:extLst>
          </p:cNvPr>
          <p:cNvSpPr/>
          <p:nvPr/>
        </p:nvSpPr>
        <p:spPr>
          <a:xfrm>
            <a:off x="748640" y="4200000"/>
            <a:ext cx="62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9426" name="Rectangle 119425">
            <a:extLst>
              <a:ext uri="{FF2B5EF4-FFF2-40B4-BE49-F238E27FC236}">
                <a16:creationId xmlns:a16="http://schemas.microsoft.com/office/drawing/2014/main" id="{A8D6DBE7-A004-83F0-F757-950A3EB01DAC}"/>
              </a:ext>
            </a:extLst>
          </p:cNvPr>
          <p:cNvSpPr/>
          <p:nvPr/>
        </p:nvSpPr>
        <p:spPr>
          <a:xfrm>
            <a:off x="54864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80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604" name="Rectangle 142603">
            <a:extLst>
              <a:ext uri="{FF2B5EF4-FFF2-40B4-BE49-F238E27FC236}">
                <a16:creationId xmlns:a16="http://schemas.microsoft.com/office/drawing/2014/main" id="{6F03C398-292E-D509-1756-E70EFFAB5926}"/>
              </a:ext>
            </a:extLst>
          </p:cNvPr>
          <p:cNvSpPr/>
          <p:nvPr/>
        </p:nvSpPr>
        <p:spPr>
          <a:xfrm>
            <a:off x="7192000" y="0"/>
            <a:ext cx="5000000" cy="6858000"/>
          </a:xfrm>
          <a:prstGeom prst="rect">
            <a:avLst/>
          </a:prstGeom>
          <a:solidFill>
            <a:srgbClr val="0B2545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374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48" name="Rectangle 119547">
            <a:extLst>
              <a:ext uri="{FF2B5EF4-FFF2-40B4-BE49-F238E27FC236}">
                <a16:creationId xmlns:a16="http://schemas.microsoft.com/office/drawing/2014/main" id="{8E585568-863E-555F-AC4A-077BE01C56B1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FEATURES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9671" name="Rectangle 119670">
            <a:extLst>
              <a:ext uri="{FF2B5EF4-FFF2-40B4-BE49-F238E27FC236}">
                <a16:creationId xmlns:a16="http://schemas.microsoft.com/office/drawing/2014/main" id="{B4F09939-568F-A477-228E-1DE5CD1EB17D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9795" name="Rectangle 119794">
            <a:extLst>
              <a:ext uri="{FF2B5EF4-FFF2-40B4-BE49-F238E27FC236}">
                <a16:creationId xmlns:a16="http://schemas.microsoft.com/office/drawing/2014/main" id="{FC115FDD-04E1-51BB-EBFC-766F1EA3D27E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19920" name="Rectangle 119919">
            <a:extLst>
              <a:ext uri="{FF2B5EF4-FFF2-40B4-BE49-F238E27FC236}">
                <a16:creationId xmlns:a16="http://schemas.microsoft.com/office/drawing/2014/main" id="{0DBA3E2C-349A-9C9B-2F5E-B88781E2D4CC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81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0046" name="Rectangle 120045">
            <a:extLst>
              <a:ext uri="{FF2B5EF4-FFF2-40B4-BE49-F238E27FC236}">
                <a16:creationId xmlns:a16="http://schemas.microsoft.com/office/drawing/2014/main" id="{385004E7-216A-6759-CC3D-80328F11F292}"/>
              </a:ext>
            </a:extLst>
          </p:cNvPr>
          <p:cNvSpPr/>
          <p:nvPr/>
        </p:nvSpPr>
        <p:spPr>
          <a:xfrm>
            <a:off x="548640" y="1950000"/>
            <a:ext cx="33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2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0173" name="Rectangle 120172">
            <a:extLst>
              <a:ext uri="{FF2B5EF4-FFF2-40B4-BE49-F238E27FC236}">
                <a16:creationId xmlns:a16="http://schemas.microsoft.com/office/drawing/2014/main" id="{53129564-5714-3AFC-C849-888BE166B7F8}"/>
              </a:ext>
            </a:extLst>
          </p:cNvPr>
          <p:cNvSpPr/>
          <p:nvPr/>
        </p:nvSpPr>
        <p:spPr>
          <a:xfrm>
            <a:off x="548640" y="2550000"/>
            <a:ext cx="33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0301" name="Rectangle 120300">
            <a:extLst>
              <a:ext uri="{FF2B5EF4-FFF2-40B4-BE49-F238E27FC236}">
                <a16:creationId xmlns:a16="http://schemas.microsoft.com/office/drawing/2014/main" id="{AFAB06E4-7FBB-4EE4-B5B6-95C61210C512}"/>
              </a:ext>
            </a:extLst>
          </p:cNvPr>
          <p:cNvSpPr/>
          <p:nvPr/>
        </p:nvSpPr>
        <p:spPr>
          <a:xfrm>
            <a:off x="548640" y="3950000"/>
            <a:ext cx="33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2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0430" name="Rectangle 120429">
            <a:extLst>
              <a:ext uri="{FF2B5EF4-FFF2-40B4-BE49-F238E27FC236}">
                <a16:creationId xmlns:a16="http://schemas.microsoft.com/office/drawing/2014/main" id="{4E8C1509-64F3-5751-E290-E87955151C82}"/>
              </a:ext>
            </a:extLst>
          </p:cNvPr>
          <p:cNvSpPr/>
          <p:nvPr/>
        </p:nvSpPr>
        <p:spPr>
          <a:xfrm>
            <a:off x="548640" y="4550000"/>
            <a:ext cx="33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0560" name="Rectangle 120559">
            <a:extLst>
              <a:ext uri="{FF2B5EF4-FFF2-40B4-BE49-F238E27FC236}">
                <a16:creationId xmlns:a16="http://schemas.microsoft.com/office/drawing/2014/main" id="{36048450-FAE6-717B-2FE9-AF298CA4DBAE}"/>
              </a:ext>
            </a:extLst>
          </p:cNvPr>
          <p:cNvSpPr/>
          <p:nvPr/>
        </p:nvSpPr>
        <p:spPr>
          <a:xfrm>
            <a:off x="8348640" y="1950000"/>
            <a:ext cx="33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0691" name="Rectangle 120690">
            <a:extLst>
              <a:ext uri="{FF2B5EF4-FFF2-40B4-BE49-F238E27FC236}">
                <a16:creationId xmlns:a16="http://schemas.microsoft.com/office/drawing/2014/main" id="{BB63588F-A4B0-CE58-3DEE-7427729DFA98}"/>
              </a:ext>
            </a:extLst>
          </p:cNvPr>
          <p:cNvSpPr/>
          <p:nvPr/>
        </p:nvSpPr>
        <p:spPr>
          <a:xfrm>
            <a:off x="8348640" y="2550000"/>
            <a:ext cx="33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0823" name="Rectangle 120822">
            <a:extLst>
              <a:ext uri="{FF2B5EF4-FFF2-40B4-BE49-F238E27FC236}">
                <a16:creationId xmlns:a16="http://schemas.microsoft.com/office/drawing/2014/main" id="{E03A2FE0-2DF3-BBFA-E66F-76F9D12BDEAF}"/>
              </a:ext>
            </a:extLst>
          </p:cNvPr>
          <p:cNvSpPr/>
          <p:nvPr/>
        </p:nvSpPr>
        <p:spPr>
          <a:xfrm>
            <a:off x="8348640" y="3950000"/>
            <a:ext cx="33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0956" name="Rectangle 120955">
            <a:extLst>
              <a:ext uri="{FF2B5EF4-FFF2-40B4-BE49-F238E27FC236}">
                <a16:creationId xmlns:a16="http://schemas.microsoft.com/office/drawing/2014/main" id="{347080D9-914F-66C4-3329-E5E6267C7556}"/>
              </a:ext>
            </a:extLst>
          </p:cNvPr>
          <p:cNvSpPr/>
          <p:nvPr/>
        </p:nvSpPr>
        <p:spPr>
          <a:xfrm>
            <a:off x="8348640" y="4550000"/>
            <a:ext cx="33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766" name="Rectangle 142765">
            <a:extLst>
              <a:ext uri="{FF2B5EF4-FFF2-40B4-BE49-F238E27FC236}">
                <a16:creationId xmlns:a16="http://schemas.microsoft.com/office/drawing/2014/main" id="{A59F6CEB-33DF-0BB7-387F-6C9445FBBF1A}"/>
              </a:ext>
            </a:extLst>
          </p:cNvPr>
          <p:cNvSpPr/>
          <p:nvPr/>
        </p:nvSpPr>
        <p:spPr>
          <a:xfrm>
            <a:off x="4148640" y="1650000"/>
            <a:ext cx="3900000" cy="4150000"/>
          </a:xfrm>
          <a:prstGeom prst="rect">
            <a:avLst/>
          </a:prstGeom>
          <a:solidFill>
            <a:srgbClr val="DCE8F7"/>
          </a:solidFill>
          <a:ln w="12700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説明用画像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53322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90" name="Rectangle 121089">
            <a:extLst>
              <a:ext uri="{FF2B5EF4-FFF2-40B4-BE49-F238E27FC236}">
                <a16:creationId xmlns:a16="http://schemas.microsoft.com/office/drawing/2014/main" id="{1A66C63F-E0A4-5874-8EA0-9F4CD258CB2D}"/>
              </a:ext>
            </a:extLst>
          </p:cNvPr>
          <p:cNvSpPr/>
          <p:nvPr/>
        </p:nvSpPr>
        <p:spPr>
          <a:xfrm>
            <a:off x="0" y="0"/>
            <a:ext cx="6000000" cy="6858000"/>
          </a:xfrm>
          <a:prstGeom prst="rect">
            <a:avLst/>
          </a:prstGeom>
          <a:solidFill>
            <a:srgbClr val="0B2545">
              <a:alpha val="82000"/>
            </a:srgbClr>
          </a:solidFill>
          <a:ln w="3175">
            <a:solidFill>
              <a:srgbClr val="0B2545">
                <a:alpha val="82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225" name="Rectangle 121224">
            <a:extLst>
              <a:ext uri="{FF2B5EF4-FFF2-40B4-BE49-F238E27FC236}">
                <a16:creationId xmlns:a16="http://schemas.microsoft.com/office/drawing/2014/main" id="{F57A95CD-F158-9739-4879-601C14A676AA}"/>
              </a:ext>
            </a:extLst>
          </p:cNvPr>
          <p:cNvSpPr/>
          <p:nvPr/>
        </p:nvSpPr>
        <p:spPr>
          <a:xfrm>
            <a:off x="748640" y="1500000"/>
            <a:ext cx="52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OUR IMPACT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1361" name="Rectangle 121360">
            <a:extLst>
              <a:ext uri="{FF2B5EF4-FFF2-40B4-BE49-F238E27FC236}">
                <a16:creationId xmlns:a16="http://schemas.microsoft.com/office/drawing/2014/main" id="{75C2AF56-7BAE-883F-046E-CDCF193C5105}"/>
              </a:ext>
            </a:extLst>
          </p:cNvPr>
          <p:cNvSpPr/>
          <p:nvPr/>
        </p:nvSpPr>
        <p:spPr>
          <a:xfrm>
            <a:off x="748640" y="1900000"/>
            <a:ext cx="5200000" cy="1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8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XX社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1498" name="Rectangle 121497">
            <a:extLst>
              <a:ext uri="{FF2B5EF4-FFF2-40B4-BE49-F238E27FC236}">
                <a16:creationId xmlns:a16="http://schemas.microsoft.com/office/drawing/2014/main" id="{B34FBD12-52CA-A6B4-B7B7-AC9F78CA69B1}"/>
              </a:ext>
            </a:extLst>
          </p:cNvPr>
          <p:cNvSpPr/>
          <p:nvPr/>
        </p:nvSpPr>
        <p:spPr>
          <a:xfrm>
            <a:off x="748640" y="3500000"/>
            <a:ext cx="5200000" cy="579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1636" name="Rectangle 121635">
            <a:extLst>
              <a:ext uri="{FF2B5EF4-FFF2-40B4-BE49-F238E27FC236}">
                <a16:creationId xmlns:a16="http://schemas.microsoft.com/office/drawing/2014/main" id="{67710853-9199-DE8C-898A-1A9BF9A0C39C}"/>
              </a:ext>
            </a:extLst>
          </p:cNvPr>
          <p:cNvSpPr/>
          <p:nvPr/>
        </p:nvSpPr>
        <p:spPr>
          <a:xfrm>
            <a:off x="748640" y="4300000"/>
            <a:ext cx="52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411035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75" name="Rectangle 121774">
            <a:extLst>
              <a:ext uri="{FF2B5EF4-FFF2-40B4-BE49-F238E27FC236}">
                <a16:creationId xmlns:a16="http://schemas.microsoft.com/office/drawing/2014/main" id="{58788179-50C7-5CD0-E5CE-35EB97D8AB35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FACILITY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1915" name="Rectangle 121914">
            <a:extLst>
              <a:ext uri="{FF2B5EF4-FFF2-40B4-BE49-F238E27FC236}">
                <a16:creationId xmlns:a16="http://schemas.microsoft.com/office/drawing/2014/main" id="{7EB93719-48C7-6A69-707B-DB199A7249C3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2056" name="Rectangle 122055">
            <a:extLst>
              <a:ext uri="{FF2B5EF4-FFF2-40B4-BE49-F238E27FC236}">
                <a16:creationId xmlns:a16="http://schemas.microsoft.com/office/drawing/2014/main" id="{A6009B4E-4ADC-F255-4EBB-6CE70E30D6E9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2198" name="Rectangle 122197">
            <a:extLst>
              <a:ext uri="{FF2B5EF4-FFF2-40B4-BE49-F238E27FC236}">
                <a16:creationId xmlns:a16="http://schemas.microsoft.com/office/drawing/2014/main" id="{A8B48D7E-1C6C-8858-74D0-D79ADC128E0C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83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2341" name="Rectangle 122340">
            <a:extLst>
              <a:ext uri="{FF2B5EF4-FFF2-40B4-BE49-F238E27FC236}">
                <a16:creationId xmlns:a16="http://schemas.microsoft.com/office/drawing/2014/main" id="{D0760B4B-4E53-9BC9-1E49-4BAACD09B80E}"/>
              </a:ext>
            </a:extLst>
          </p:cNvPr>
          <p:cNvSpPr/>
          <p:nvPr/>
        </p:nvSpPr>
        <p:spPr>
          <a:xfrm>
            <a:off x="7498640" y="1650000"/>
            <a:ext cx="4144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所在地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2485" name="Rectangle 122484">
            <a:extLst>
              <a:ext uri="{FF2B5EF4-FFF2-40B4-BE49-F238E27FC236}">
                <a16:creationId xmlns:a16="http://schemas.microsoft.com/office/drawing/2014/main" id="{EEF42891-6B00-4C26-F815-C520FC0B19F7}"/>
              </a:ext>
            </a:extLst>
          </p:cNvPr>
          <p:cNvSpPr/>
          <p:nvPr/>
        </p:nvSpPr>
        <p:spPr>
          <a:xfrm>
            <a:off x="7498640" y="2050000"/>
            <a:ext cx="414472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○○県○○市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2630" name="Rectangle 122629">
            <a:extLst>
              <a:ext uri="{FF2B5EF4-FFF2-40B4-BE49-F238E27FC236}">
                <a16:creationId xmlns:a16="http://schemas.microsoft.com/office/drawing/2014/main" id="{64CA10C9-578B-680B-6855-1ED51CEB6855}"/>
              </a:ext>
            </a:extLst>
          </p:cNvPr>
          <p:cNvSpPr/>
          <p:nvPr/>
        </p:nvSpPr>
        <p:spPr>
          <a:xfrm>
            <a:off x="7498640" y="2593650"/>
            <a:ext cx="414472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776" name="Rectangle 122775">
            <a:extLst>
              <a:ext uri="{FF2B5EF4-FFF2-40B4-BE49-F238E27FC236}">
                <a16:creationId xmlns:a16="http://schemas.microsoft.com/office/drawing/2014/main" id="{A2F35488-0527-F126-FCD4-893CCEF275DB}"/>
              </a:ext>
            </a:extLst>
          </p:cNvPr>
          <p:cNvSpPr/>
          <p:nvPr/>
        </p:nvSpPr>
        <p:spPr>
          <a:xfrm>
            <a:off x="7498640" y="2690000"/>
            <a:ext cx="4144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2923" name="Rectangle 122922">
            <a:extLst>
              <a:ext uri="{FF2B5EF4-FFF2-40B4-BE49-F238E27FC236}">
                <a16:creationId xmlns:a16="http://schemas.microsoft.com/office/drawing/2014/main" id="{55F5C40D-D0E1-6823-EAB9-4E763B869D87}"/>
              </a:ext>
            </a:extLst>
          </p:cNvPr>
          <p:cNvSpPr/>
          <p:nvPr/>
        </p:nvSpPr>
        <p:spPr>
          <a:xfrm>
            <a:off x="7498640" y="3090000"/>
            <a:ext cx="414472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 m²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3071" name="Rectangle 123070">
            <a:extLst>
              <a:ext uri="{FF2B5EF4-FFF2-40B4-BE49-F238E27FC236}">
                <a16:creationId xmlns:a16="http://schemas.microsoft.com/office/drawing/2014/main" id="{CC5D71D0-BBE8-9978-A989-BE557418A209}"/>
              </a:ext>
            </a:extLst>
          </p:cNvPr>
          <p:cNvSpPr/>
          <p:nvPr/>
        </p:nvSpPr>
        <p:spPr>
          <a:xfrm>
            <a:off x="7498640" y="3633650"/>
            <a:ext cx="414472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220" name="Rectangle 123219">
            <a:extLst>
              <a:ext uri="{FF2B5EF4-FFF2-40B4-BE49-F238E27FC236}">
                <a16:creationId xmlns:a16="http://schemas.microsoft.com/office/drawing/2014/main" id="{57A61BE0-86D3-5A8D-0853-C52CAC4B8F32}"/>
              </a:ext>
            </a:extLst>
          </p:cNvPr>
          <p:cNvSpPr/>
          <p:nvPr/>
        </p:nvSpPr>
        <p:spPr>
          <a:xfrm>
            <a:off x="7498640" y="3730000"/>
            <a:ext cx="4144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3370" name="Rectangle 123369">
            <a:extLst>
              <a:ext uri="{FF2B5EF4-FFF2-40B4-BE49-F238E27FC236}">
                <a16:creationId xmlns:a16="http://schemas.microsoft.com/office/drawing/2014/main" id="{DF4C96FC-9325-DA8B-EF69-D4DE77FE0E07}"/>
              </a:ext>
            </a:extLst>
          </p:cNvPr>
          <p:cNvSpPr/>
          <p:nvPr/>
        </p:nvSpPr>
        <p:spPr>
          <a:xfrm>
            <a:off x="7498640" y="4130000"/>
            <a:ext cx="414472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年間 XX万トン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3521" name="Rectangle 123520">
            <a:extLst>
              <a:ext uri="{FF2B5EF4-FFF2-40B4-BE49-F238E27FC236}">
                <a16:creationId xmlns:a16="http://schemas.microsoft.com/office/drawing/2014/main" id="{43A4346A-CEAF-F799-015C-40C1EFC5674B}"/>
              </a:ext>
            </a:extLst>
          </p:cNvPr>
          <p:cNvSpPr/>
          <p:nvPr/>
        </p:nvSpPr>
        <p:spPr>
          <a:xfrm>
            <a:off x="7498640" y="4673650"/>
            <a:ext cx="414472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673" name="Rectangle 123672">
            <a:extLst>
              <a:ext uri="{FF2B5EF4-FFF2-40B4-BE49-F238E27FC236}">
                <a16:creationId xmlns:a16="http://schemas.microsoft.com/office/drawing/2014/main" id="{238F0B5B-A7BD-6C3C-E852-C96D9B183D3C}"/>
              </a:ext>
            </a:extLst>
          </p:cNvPr>
          <p:cNvSpPr/>
          <p:nvPr/>
        </p:nvSpPr>
        <p:spPr>
          <a:xfrm>
            <a:off x="7498640" y="4770000"/>
            <a:ext cx="4144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3826" name="Rectangle 123825">
            <a:extLst>
              <a:ext uri="{FF2B5EF4-FFF2-40B4-BE49-F238E27FC236}">
                <a16:creationId xmlns:a16="http://schemas.microsoft.com/office/drawing/2014/main" id="{1A08E433-2925-4ECC-42BD-3AB44E9F9D0D}"/>
              </a:ext>
            </a:extLst>
          </p:cNvPr>
          <p:cNvSpPr/>
          <p:nvPr/>
        </p:nvSpPr>
        <p:spPr>
          <a:xfrm>
            <a:off x="7498640" y="5170000"/>
            <a:ext cx="414472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20XX年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786" name="Rectangle 142785">
            <a:extLst>
              <a:ext uri="{FF2B5EF4-FFF2-40B4-BE49-F238E27FC236}">
                <a16:creationId xmlns:a16="http://schemas.microsoft.com/office/drawing/2014/main" id="{ACDA88A4-A913-EE3E-1FE3-CC438FEAB08E}"/>
              </a:ext>
            </a:extLst>
          </p:cNvPr>
          <p:cNvSpPr/>
          <p:nvPr/>
        </p:nvSpPr>
        <p:spPr>
          <a:xfrm>
            <a:off x="548640" y="1650000"/>
            <a:ext cx="6600000" cy="4150000"/>
          </a:xfrm>
          <a:prstGeom prst="rect">
            <a:avLst/>
          </a:prstGeom>
          <a:solidFill>
            <a:srgbClr val="DCE8F7"/>
          </a:solidFill>
          <a:ln w="12700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説明用画像（施設・設備）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22991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80" name="Rectangle 123979">
            <a:extLst>
              <a:ext uri="{FF2B5EF4-FFF2-40B4-BE49-F238E27FC236}">
                <a16:creationId xmlns:a16="http://schemas.microsoft.com/office/drawing/2014/main" id="{64C35A3B-696B-AF38-13E4-BBEEB1DFF997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BEFORE / AFTER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4135" name="Rectangle 124134">
            <a:extLst>
              <a:ext uri="{FF2B5EF4-FFF2-40B4-BE49-F238E27FC236}">
                <a16:creationId xmlns:a16="http://schemas.microsoft.com/office/drawing/2014/main" id="{D3F2710A-7C30-7F9D-67E8-D12679B4D677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4291" name="Rectangle 124290">
            <a:extLst>
              <a:ext uri="{FF2B5EF4-FFF2-40B4-BE49-F238E27FC236}">
                <a16:creationId xmlns:a16="http://schemas.microsoft.com/office/drawing/2014/main" id="{4F53A3B5-19E0-BA83-A626-01DEFE7AF26A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4448" name="Rectangle 124447">
            <a:extLst>
              <a:ext uri="{FF2B5EF4-FFF2-40B4-BE49-F238E27FC236}">
                <a16:creationId xmlns:a16="http://schemas.microsoft.com/office/drawing/2014/main" id="{4675DB81-BBEB-89DA-BAFF-18180105640B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84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4765" name="Rectangle 124764">
            <a:extLst>
              <a:ext uri="{FF2B5EF4-FFF2-40B4-BE49-F238E27FC236}">
                <a16:creationId xmlns:a16="http://schemas.microsoft.com/office/drawing/2014/main" id="{F91A5675-90D3-EB10-F466-3E15ED7AFC93}"/>
              </a:ext>
            </a:extLst>
          </p:cNvPr>
          <p:cNvSpPr/>
          <p:nvPr/>
        </p:nvSpPr>
        <p:spPr>
          <a:xfrm>
            <a:off x="548640" y="4850000"/>
            <a:ext cx="531876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086" name="Rectangle 125085">
            <a:extLst>
              <a:ext uri="{FF2B5EF4-FFF2-40B4-BE49-F238E27FC236}">
                <a16:creationId xmlns:a16="http://schemas.microsoft.com/office/drawing/2014/main" id="{E151A8A9-9EF2-46A8-53B8-6B8A1D1EF716}"/>
              </a:ext>
            </a:extLst>
          </p:cNvPr>
          <p:cNvSpPr/>
          <p:nvPr/>
        </p:nvSpPr>
        <p:spPr>
          <a:xfrm>
            <a:off x="6324600" y="4850000"/>
            <a:ext cx="531876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552" name="Rectangle 142551">
            <a:extLst>
              <a:ext uri="{FF2B5EF4-FFF2-40B4-BE49-F238E27FC236}">
                <a16:creationId xmlns:a16="http://schemas.microsoft.com/office/drawing/2014/main" id="{1E816A63-7ACE-6562-A7CA-0D19DD2B2B87}"/>
              </a:ext>
            </a:extLst>
          </p:cNvPr>
          <p:cNvSpPr/>
          <p:nvPr/>
        </p:nvSpPr>
        <p:spPr>
          <a:xfrm>
            <a:off x="548640" y="1650000"/>
            <a:ext cx="1300000" cy="45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BEFORE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575" name="Rectangle 142574">
            <a:extLst>
              <a:ext uri="{FF2B5EF4-FFF2-40B4-BE49-F238E27FC236}">
                <a16:creationId xmlns:a16="http://schemas.microsoft.com/office/drawing/2014/main" id="{70DB2C26-D92B-F8BE-1108-7527ED14A7AB}"/>
              </a:ext>
            </a:extLst>
          </p:cNvPr>
          <p:cNvSpPr/>
          <p:nvPr/>
        </p:nvSpPr>
        <p:spPr>
          <a:xfrm>
            <a:off x="6324600" y="1650000"/>
            <a:ext cx="1300000" cy="4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AFTER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807" name="Rectangle 142806">
            <a:extLst>
              <a:ext uri="{FF2B5EF4-FFF2-40B4-BE49-F238E27FC236}">
                <a16:creationId xmlns:a16="http://schemas.microsoft.com/office/drawing/2014/main" id="{10A7DFE6-0D54-B1A6-2EB2-475C4AB79F10}"/>
              </a:ext>
            </a:extLst>
          </p:cNvPr>
          <p:cNvSpPr/>
          <p:nvPr/>
        </p:nvSpPr>
        <p:spPr>
          <a:xfrm>
            <a:off x="548640" y="2200000"/>
            <a:ext cx="5318760" cy="2550000"/>
          </a:xfrm>
          <a:prstGeom prst="rect">
            <a:avLst/>
          </a:prstGeom>
          <a:solidFill>
            <a:srgbClr val="DCE8F7"/>
          </a:solidFill>
          <a:ln w="12700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比較用画像（改善前）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829" name="Rectangle 142828">
            <a:extLst>
              <a:ext uri="{FF2B5EF4-FFF2-40B4-BE49-F238E27FC236}">
                <a16:creationId xmlns:a16="http://schemas.microsoft.com/office/drawing/2014/main" id="{EEFD72FF-D9AD-0945-2FD0-518480BB97F6}"/>
              </a:ext>
            </a:extLst>
          </p:cNvPr>
          <p:cNvSpPr/>
          <p:nvPr/>
        </p:nvSpPr>
        <p:spPr>
          <a:xfrm>
            <a:off x="6324600" y="2200000"/>
            <a:ext cx="5318760" cy="2550000"/>
          </a:xfrm>
          <a:prstGeom prst="rect">
            <a:avLst/>
          </a:prstGeom>
          <a:solidFill>
            <a:srgbClr val="DCE8F7"/>
          </a:solidFill>
          <a:ln w="12700">
            <a:solidFill>
              <a:srgbClr val="A9C1E6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比較用画像（改善後）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36156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96" name="Rectangle 125095">
            <a:extLst>
              <a:ext uri="{FF2B5EF4-FFF2-40B4-BE49-F238E27FC236}">
                <a16:creationId xmlns:a16="http://schemas.microsoft.com/office/drawing/2014/main" id="{973CBD77-D710-2B52-9EFD-67605305B2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545">
              <a:alpha val="78000"/>
            </a:srgbClr>
          </a:solidFill>
          <a:ln w="3175">
            <a:solidFill>
              <a:srgbClr val="0B2545">
                <a:alpha val="78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098" name="Rectangle 125097">
            <a:extLst>
              <a:ext uri="{FF2B5EF4-FFF2-40B4-BE49-F238E27FC236}">
                <a16:creationId xmlns:a16="http://schemas.microsoft.com/office/drawing/2014/main" id="{DF628940-DD5C-9C2C-B2E4-84343D30AF61}"/>
              </a:ext>
            </a:extLst>
          </p:cNvPr>
          <p:cNvSpPr/>
          <p:nvPr/>
        </p:nvSpPr>
        <p:spPr>
          <a:xfrm>
            <a:off x="748640" y="1500000"/>
            <a:ext cx="3000000" cy="1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9600" b="1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07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101" name="Rectangle 125100">
            <a:extLst>
              <a:ext uri="{FF2B5EF4-FFF2-40B4-BE49-F238E27FC236}">
                <a16:creationId xmlns:a16="http://schemas.microsoft.com/office/drawing/2014/main" id="{7F3F5056-6D89-6FB4-D8C4-49447677F9A9}"/>
              </a:ext>
            </a:extLst>
          </p:cNvPr>
          <p:cNvSpPr/>
          <p:nvPr/>
        </p:nvSpPr>
        <p:spPr>
          <a:xfrm>
            <a:off x="748640" y="3050000"/>
            <a:ext cx="9000000" cy="8432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セクションタイトル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105" name="Rectangle 125104">
            <a:extLst>
              <a:ext uri="{FF2B5EF4-FFF2-40B4-BE49-F238E27FC236}">
                <a16:creationId xmlns:a16="http://schemas.microsoft.com/office/drawing/2014/main" id="{56D14B43-5380-3577-B0F6-ACDE3EDADFAB}"/>
              </a:ext>
            </a:extLst>
          </p:cNvPr>
          <p:cNvSpPr/>
          <p:nvPr/>
        </p:nvSpPr>
        <p:spPr>
          <a:xfrm>
            <a:off x="748640" y="3850000"/>
            <a:ext cx="90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セクションの概要を1行で入力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110" name="Rectangle 125109">
            <a:extLst>
              <a:ext uri="{FF2B5EF4-FFF2-40B4-BE49-F238E27FC236}">
                <a16:creationId xmlns:a16="http://schemas.microsoft.com/office/drawing/2014/main" id="{15ACF496-02D8-AE0F-951F-154B1A1E54FF}"/>
              </a:ext>
            </a:extLst>
          </p:cNvPr>
          <p:cNvSpPr/>
          <p:nvPr/>
        </p:nvSpPr>
        <p:spPr>
          <a:xfrm>
            <a:off x="748640" y="4700000"/>
            <a:ext cx="10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／ 項目 ／ 項目 ／ 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116" name="Rectangle 125115">
            <a:extLst>
              <a:ext uri="{FF2B5EF4-FFF2-40B4-BE49-F238E27FC236}">
                <a16:creationId xmlns:a16="http://schemas.microsoft.com/office/drawing/2014/main" id="{30A7F584-38B0-09E3-F024-606F2FCF8FD4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85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91667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23" name="Rectangle 125122">
            <a:extLst>
              <a:ext uri="{FF2B5EF4-FFF2-40B4-BE49-F238E27FC236}">
                <a16:creationId xmlns:a16="http://schemas.microsoft.com/office/drawing/2014/main" id="{4C1B8285-766D-2ADD-BEE2-2FE7CC92AA1C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PROBLEM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131" name="Rectangle 125130">
            <a:extLst>
              <a:ext uri="{FF2B5EF4-FFF2-40B4-BE49-F238E27FC236}">
                <a16:creationId xmlns:a16="http://schemas.microsoft.com/office/drawing/2014/main" id="{E45F44A4-0FC3-527E-34EC-D2E0BFEA1E45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140" name="Rectangle 125139">
            <a:extLst>
              <a:ext uri="{FF2B5EF4-FFF2-40B4-BE49-F238E27FC236}">
                <a16:creationId xmlns:a16="http://schemas.microsoft.com/office/drawing/2014/main" id="{AC7BB631-138E-2152-AF01-7ABA82C2E08C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150" name="Rectangle 125149">
            <a:extLst>
              <a:ext uri="{FF2B5EF4-FFF2-40B4-BE49-F238E27FC236}">
                <a16:creationId xmlns:a16="http://schemas.microsoft.com/office/drawing/2014/main" id="{4AB6ECE7-F4EB-30B5-FF22-52933F7E9879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161" name="Rectangle 125160">
            <a:extLst>
              <a:ext uri="{FF2B5EF4-FFF2-40B4-BE49-F238E27FC236}">
                <a16:creationId xmlns:a16="http://schemas.microsoft.com/office/drawing/2014/main" id="{8FEAD0F8-1304-2B08-1ED2-34E1ECC432E5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86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173" name="Rectangle 125172">
            <a:extLst>
              <a:ext uri="{FF2B5EF4-FFF2-40B4-BE49-F238E27FC236}">
                <a16:creationId xmlns:a16="http://schemas.microsoft.com/office/drawing/2014/main" id="{7EA3F848-7DA9-8ACF-D88A-82AF394DAC2F}"/>
              </a:ext>
            </a:extLst>
          </p:cNvPr>
          <p:cNvSpPr/>
          <p:nvPr/>
        </p:nvSpPr>
        <p:spPr>
          <a:xfrm>
            <a:off x="548640" y="1850000"/>
            <a:ext cx="5000000" cy="23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3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186" name="Rectangle 125185">
            <a:extLst>
              <a:ext uri="{FF2B5EF4-FFF2-40B4-BE49-F238E27FC236}">
                <a16:creationId xmlns:a16="http://schemas.microsoft.com/office/drawing/2014/main" id="{836F7619-5D5B-6031-E73A-D13071B0A7AE}"/>
              </a:ext>
            </a:extLst>
          </p:cNvPr>
          <p:cNvSpPr/>
          <p:nvPr/>
        </p:nvSpPr>
        <p:spPr>
          <a:xfrm>
            <a:off x="548640" y="4200000"/>
            <a:ext cx="50000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200" name="Rectangle 125199">
            <a:extLst>
              <a:ext uri="{FF2B5EF4-FFF2-40B4-BE49-F238E27FC236}">
                <a16:creationId xmlns:a16="http://schemas.microsoft.com/office/drawing/2014/main" id="{6BE9D14D-6C89-B33F-C954-89858F7CB947}"/>
              </a:ext>
            </a:extLst>
          </p:cNvPr>
          <p:cNvSpPr/>
          <p:nvPr/>
        </p:nvSpPr>
        <p:spPr>
          <a:xfrm>
            <a:off x="6148640" y="1650000"/>
            <a:ext cx="549472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215" name="Rectangle 125214">
            <a:extLst>
              <a:ext uri="{FF2B5EF4-FFF2-40B4-BE49-F238E27FC236}">
                <a16:creationId xmlns:a16="http://schemas.microsoft.com/office/drawing/2014/main" id="{AD25B9E3-C720-8B68-5756-8D315078E574}"/>
              </a:ext>
            </a:extLst>
          </p:cNvPr>
          <p:cNvSpPr/>
          <p:nvPr/>
        </p:nvSpPr>
        <p:spPr>
          <a:xfrm>
            <a:off x="6448640" y="1950000"/>
            <a:ext cx="489472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231" name="Rectangle 125230">
            <a:extLst>
              <a:ext uri="{FF2B5EF4-FFF2-40B4-BE49-F238E27FC236}">
                <a16:creationId xmlns:a16="http://schemas.microsoft.com/office/drawing/2014/main" id="{E3A29DC1-AEC1-3710-4AE0-8A026B2BEB69}"/>
              </a:ext>
            </a:extLst>
          </p:cNvPr>
          <p:cNvSpPr/>
          <p:nvPr/>
        </p:nvSpPr>
        <p:spPr>
          <a:xfrm>
            <a:off x="6448640" y="2500000"/>
            <a:ext cx="4894720" cy="16687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・テキストを入力
・テキストを入力
・テキストを入力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722012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48" name="Rectangle 125247">
            <a:extLst>
              <a:ext uri="{FF2B5EF4-FFF2-40B4-BE49-F238E27FC236}">
                <a16:creationId xmlns:a16="http://schemas.microsoft.com/office/drawing/2014/main" id="{52175E6A-17F9-1B94-1139-3A018C50C792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SOLUTION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266" name="Rectangle 125265">
            <a:extLst>
              <a:ext uri="{FF2B5EF4-FFF2-40B4-BE49-F238E27FC236}">
                <a16:creationId xmlns:a16="http://schemas.microsoft.com/office/drawing/2014/main" id="{DF591818-001A-E1AA-3BC5-E4ABA1C2F49D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285" name="Rectangle 125284">
            <a:extLst>
              <a:ext uri="{FF2B5EF4-FFF2-40B4-BE49-F238E27FC236}">
                <a16:creationId xmlns:a16="http://schemas.microsoft.com/office/drawing/2014/main" id="{D43F1982-9F07-7D58-7BEF-C9F19BE8F58C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305" name="Rectangle 125304">
            <a:extLst>
              <a:ext uri="{FF2B5EF4-FFF2-40B4-BE49-F238E27FC236}">
                <a16:creationId xmlns:a16="http://schemas.microsoft.com/office/drawing/2014/main" id="{9D1D2822-7F04-DE0F-736E-0D7DBC9628EF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87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326" name="Rectangle 125325">
            <a:extLst>
              <a:ext uri="{FF2B5EF4-FFF2-40B4-BE49-F238E27FC236}">
                <a16:creationId xmlns:a16="http://schemas.microsoft.com/office/drawing/2014/main" id="{8EA0FFCD-A241-DB36-651A-3A5EC275357E}"/>
              </a:ext>
            </a:extLst>
          </p:cNvPr>
          <p:cNvSpPr/>
          <p:nvPr/>
        </p:nvSpPr>
        <p:spPr>
          <a:xfrm>
            <a:off x="54864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348" name="Rectangle 125347">
            <a:extLst>
              <a:ext uri="{FF2B5EF4-FFF2-40B4-BE49-F238E27FC236}">
                <a16:creationId xmlns:a16="http://schemas.microsoft.com/office/drawing/2014/main" id="{4967871F-C602-30E8-D952-A663DA9C2906}"/>
              </a:ext>
            </a:extLst>
          </p:cNvPr>
          <p:cNvSpPr/>
          <p:nvPr/>
        </p:nvSpPr>
        <p:spPr>
          <a:xfrm>
            <a:off x="798640" y="2000000"/>
            <a:ext cx="296964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01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371" name="Rectangle 125370">
            <a:extLst>
              <a:ext uri="{FF2B5EF4-FFF2-40B4-BE49-F238E27FC236}">
                <a16:creationId xmlns:a16="http://schemas.microsoft.com/office/drawing/2014/main" id="{125AE26A-FA45-727F-1B9A-80E3C367184D}"/>
              </a:ext>
            </a:extLst>
          </p:cNvPr>
          <p:cNvSpPr/>
          <p:nvPr/>
        </p:nvSpPr>
        <p:spPr>
          <a:xfrm>
            <a:off x="798640" y="2750000"/>
            <a:ext cx="29696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395" name="Rectangle 125394">
            <a:extLst>
              <a:ext uri="{FF2B5EF4-FFF2-40B4-BE49-F238E27FC236}">
                <a16:creationId xmlns:a16="http://schemas.microsoft.com/office/drawing/2014/main" id="{DFDB31A6-55DE-0454-B538-049998F665BF}"/>
              </a:ext>
            </a:extLst>
          </p:cNvPr>
          <p:cNvSpPr/>
          <p:nvPr/>
        </p:nvSpPr>
        <p:spPr>
          <a:xfrm>
            <a:off x="798640" y="3450000"/>
            <a:ext cx="29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420" name="Rectangle 125419">
            <a:extLst>
              <a:ext uri="{FF2B5EF4-FFF2-40B4-BE49-F238E27FC236}">
                <a16:creationId xmlns:a16="http://schemas.microsoft.com/office/drawing/2014/main" id="{1C882FD7-4697-93D7-54F6-EFAA02337B20}"/>
              </a:ext>
            </a:extLst>
          </p:cNvPr>
          <p:cNvSpPr/>
          <p:nvPr/>
        </p:nvSpPr>
        <p:spPr>
          <a:xfrm>
            <a:off x="798640" y="4800000"/>
            <a:ext cx="2969640" cy="65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−XX%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446" name="Rectangle 125445">
            <a:extLst>
              <a:ext uri="{FF2B5EF4-FFF2-40B4-BE49-F238E27FC236}">
                <a16:creationId xmlns:a16="http://schemas.microsoft.com/office/drawing/2014/main" id="{D7A68DA2-A6C5-B95B-8667-8FED60BDDDC5}"/>
              </a:ext>
            </a:extLst>
          </p:cNvPr>
          <p:cNvSpPr/>
          <p:nvPr/>
        </p:nvSpPr>
        <p:spPr>
          <a:xfrm>
            <a:off x="436118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473" name="Rectangle 125472">
            <a:extLst>
              <a:ext uri="{FF2B5EF4-FFF2-40B4-BE49-F238E27FC236}">
                <a16:creationId xmlns:a16="http://schemas.microsoft.com/office/drawing/2014/main" id="{DFC66BD7-F961-B21A-A451-E1D3A4C15424}"/>
              </a:ext>
            </a:extLst>
          </p:cNvPr>
          <p:cNvSpPr/>
          <p:nvPr/>
        </p:nvSpPr>
        <p:spPr>
          <a:xfrm>
            <a:off x="4611180" y="2000000"/>
            <a:ext cx="296964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02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501" name="Rectangle 125500">
            <a:extLst>
              <a:ext uri="{FF2B5EF4-FFF2-40B4-BE49-F238E27FC236}">
                <a16:creationId xmlns:a16="http://schemas.microsoft.com/office/drawing/2014/main" id="{72F73D75-1C91-56AD-5E10-8173515DDAA8}"/>
              </a:ext>
            </a:extLst>
          </p:cNvPr>
          <p:cNvSpPr/>
          <p:nvPr/>
        </p:nvSpPr>
        <p:spPr>
          <a:xfrm>
            <a:off x="4611180" y="2750000"/>
            <a:ext cx="29696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530" name="Rectangle 125529">
            <a:extLst>
              <a:ext uri="{FF2B5EF4-FFF2-40B4-BE49-F238E27FC236}">
                <a16:creationId xmlns:a16="http://schemas.microsoft.com/office/drawing/2014/main" id="{9043F6EC-7908-1DBB-D272-0A7F6A119E28}"/>
              </a:ext>
            </a:extLst>
          </p:cNvPr>
          <p:cNvSpPr/>
          <p:nvPr/>
        </p:nvSpPr>
        <p:spPr>
          <a:xfrm>
            <a:off x="4611180" y="3450000"/>
            <a:ext cx="29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560" name="Rectangle 125559">
            <a:extLst>
              <a:ext uri="{FF2B5EF4-FFF2-40B4-BE49-F238E27FC236}">
                <a16:creationId xmlns:a16="http://schemas.microsoft.com/office/drawing/2014/main" id="{0E79EF0B-5210-F2D5-E64E-B37469CE3481}"/>
              </a:ext>
            </a:extLst>
          </p:cNvPr>
          <p:cNvSpPr/>
          <p:nvPr/>
        </p:nvSpPr>
        <p:spPr>
          <a:xfrm>
            <a:off x="4611180" y="4800000"/>
            <a:ext cx="2969640" cy="65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−XX%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591" name="Rectangle 125590">
            <a:extLst>
              <a:ext uri="{FF2B5EF4-FFF2-40B4-BE49-F238E27FC236}">
                <a16:creationId xmlns:a16="http://schemas.microsoft.com/office/drawing/2014/main" id="{D30122A5-3362-7DD3-F16A-78011C41FA1E}"/>
              </a:ext>
            </a:extLst>
          </p:cNvPr>
          <p:cNvSpPr/>
          <p:nvPr/>
        </p:nvSpPr>
        <p:spPr>
          <a:xfrm>
            <a:off x="817372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623" name="Rectangle 125622">
            <a:extLst>
              <a:ext uri="{FF2B5EF4-FFF2-40B4-BE49-F238E27FC236}">
                <a16:creationId xmlns:a16="http://schemas.microsoft.com/office/drawing/2014/main" id="{34E199EB-4C72-B24D-8221-5328941270B1}"/>
              </a:ext>
            </a:extLst>
          </p:cNvPr>
          <p:cNvSpPr/>
          <p:nvPr/>
        </p:nvSpPr>
        <p:spPr>
          <a:xfrm>
            <a:off x="8423720" y="2000000"/>
            <a:ext cx="296964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03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656" name="Rectangle 125655">
            <a:extLst>
              <a:ext uri="{FF2B5EF4-FFF2-40B4-BE49-F238E27FC236}">
                <a16:creationId xmlns:a16="http://schemas.microsoft.com/office/drawing/2014/main" id="{3BACEB84-B06D-1C9F-2716-D030CC31A0B5}"/>
              </a:ext>
            </a:extLst>
          </p:cNvPr>
          <p:cNvSpPr/>
          <p:nvPr/>
        </p:nvSpPr>
        <p:spPr>
          <a:xfrm>
            <a:off x="8423720" y="2750000"/>
            <a:ext cx="29696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690" name="Rectangle 125689">
            <a:extLst>
              <a:ext uri="{FF2B5EF4-FFF2-40B4-BE49-F238E27FC236}">
                <a16:creationId xmlns:a16="http://schemas.microsoft.com/office/drawing/2014/main" id="{9EAD788C-447E-15C7-9F8C-070B23786BC4}"/>
              </a:ext>
            </a:extLst>
          </p:cNvPr>
          <p:cNvSpPr/>
          <p:nvPr/>
        </p:nvSpPr>
        <p:spPr>
          <a:xfrm>
            <a:off x="8423720" y="3450000"/>
            <a:ext cx="29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725" name="Rectangle 125724">
            <a:extLst>
              <a:ext uri="{FF2B5EF4-FFF2-40B4-BE49-F238E27FC236}">
                <a16:creationId xmlns:a16="http://schemas.microsoft.com/office/drawing/2014/main" id="{97F5F8A6-A50A-6BFA-F7F3-97C0A2E4EB62}"/>
              </a:ext>
            </a:extLst>
          </p:cNvPr>
          <p:cNvSpPr/>
          <p:nvPr/>
        </p:nvSpPr>
        <p:spPr>
          <a:xfrm>
            <a:off x="8423720" y="4800000"/>
            <a:ext cx="2969640" cy="650000"/>
          </a:xfrm>
          <a:prstGeom prst="rect">
            <a:avLst/>
          </a:prstGeom>
          <a:solidFill>
            <a:srgbClr val="DCE8F7"/>
          </a:solidFill>
          <a:ln w="3175">
            <a:solidFill>
              <a:srgbClr val="DCE8F7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31121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61" name="Rectangle 125760">
            <a:extLst>
              <a:ext uri="{FF2B5EF4-FFF2-40B4-BE49-F238E27FC236}">
                <a16:creationId xmlns:a16="http://schemas.microsoft.com/office/drawing/2014/main" id="{08F8AFD0-0887-034C-1F86-68EE4E1F19BF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VALUE PROPOSITION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798" name="Rectangle 125797">
            <a:extLst>
              <a:ext uri="{FF2B5EF4-FFF2-40B4-BE49-F238E27FC236}">
                <a16:creationId xmlns:a16="http://schemas.microsoft.com/office/drawing/2014/main" id="{5F286CBA-BAA1-06A9-8153-DE8CFFA06640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836" name="Rectangle 125835">
            <a:extLst>
              <a:ext uri="{FF2B5EF4-FFF2-40B4-BE49-F238E27FC236}">
                <a16:creationId xmlns:a16="http://schemas.microsoft.com/office/drawing/2014/main" id="{7E76D818-744E-9097-ACB2-CF61F3497DD0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875" name="Rectangle 125874">
            <a:extLst>
              <a:ext uri="{FF2B5EF4-FFF2-40B4-BE49-F238E27FC236}">
                <a16:creationId xmlns:a16="http://schemas.microsoft.com/office/drawing/2014/main" id="{44905B55-65BC-9B5B-D1C8-A1F3F05237F1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88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915" name="Rectangle 125914">
            <a:extLst>
              <a:ext uri="{FF2B5EF4-FFF2-40B4-BE49-F238E27FC236}">
                <a16:creationId xmlns:a16="http://schemas.microsoft.com/office/drawing/2014/main" id="{926804C2-E51A-39B7-37E4-20D927147293}"/>
              </a:ext>
            </a:extLst>
          </p:cNvPr>
          <p:cNvSpPr/>
          <p:nvPr/>
        </p:nvSpPr>
        <p:spPr>
          <a:xfrm>
            <a:off x="548640" y="1650000"/>
            <a:ext cx="2800000" cy="90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対象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5956" name="Rectangle 125955">
            <a:extLst>
              <a:ext uri="{FF2B5EF4-FFF2-40B4-BE49-F238E27FC236}">
                <a16:creationId xmlns:a16="http://schemas.microsoft.com/office/drawing/2014/main" id="{22EDCFF3-C5D4-4AEC-3B01-FE8A36BF50E8}"/>
              </a:ext>
            </a:extLst>
          </p:cNvPr>
          <p:cNvSpPr/>
          <p:nvPr/>
        </p:nvSpPr>
        <p:spPr>
          <a:xfrm>
            <a:off x="3448640" y="1650000"/>
            <a:ext cx="8194720" cy="9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998" name="Rectangle 125997">
            <a:extLst>
              <a:ext uri="{FF2B5EF4-FFF2-40B4-BE49-F238E27FC236}">
                <a16:creationId xmlns:a16="http://schemas.microsoft.com/office/drawing/2014/main" id="{6D9831F3-B249-10D6-09AB-58B25E3D60E7}"/>
              </a:ext>
            </a:extLst>
          </p:cNvPr>
          <p:cNvSpPr/>
          <p:nvPr/>
        </p:nvSpPr>
        <p:spPr>
          <a:xfrm>
            <a:off x="3748640" y="1650000"/>
            <a:ext cx="759472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041" name="Rectangle 126040">
            <a:extLst>
              <a:ext uri="{FF2B5EF4-FFF2-40B4-BE49-F238E27FC236}">
                <a16:creationId xmlns:a16="http://schemas.microsoft.com/office/drawing/2014/main" id="{A0074E01-2DA5-4080-6557-A8AE2948C1D2}"/>
              </a:ext>
            </a:extLst>
          </p:cNvPr>
          <p:cNvSpPr/>
          <p:nvPr/>
        </p:nvSpPr>
        <p:spPr>
          <a:xfrm>
            <a:off x="548640" y="2680000"/>
            <a:ext cx="2800000" cy="90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課題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085" name="Rectangle 126084">
            <a:extLst>
              <a:ext uri="{FF2B5EF4-FFF2-40B4-BE49-F238E27FC236}">
                <a16:creationId xmlns:a16="http://schemas.microsoft.com/office/drawing/2014/main" id="{02AF8236-92D9-D145-3E95-52BA980B0EBE}"/>
              </a:ext>
            </a:extLst>
          </p:cNvPr>
          <p:cNvSpPr/>
          <p:nvPr/>
        </p:nvSpPr>
        <p:spPr>
          <a:xfrm>
            <a:off x="3448640" y="2680000"/>
            <a:ext cx="8194720" cy="9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130" name="Rectangle 126129">
            <a:extLst>
              <a:ext uri="{FF2B5EF4-FFF2-40B4-BE49-F238E27FC236}">
                <a16:creationId xmlns:a16="http://schemas.microsoft.com/office/drawing/2014/main" id="{D58B36A3-7E84-B951-61C8-78BDDE9A1AB7}"/>
              </a:ext>
            </a:extLst>
          </p:cNvPr>
          <p:cNvSpPr/>
          <p:nvPr/>
        </p:nvSpPr>
        <p:spPr>
          <a:xfrm>
            <a:off x="3748640" y="2680000"/>
            <a:ext cx="759472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176" name="Rectangle 126175">
            <a:extLst>
              <a:ext uri="{FF2B5EF4-FFF2-40B4-BE49-F238E27FC236}">
                <a16:creationId xmlns:a16="http://schemas.microsoft.com/office/drawing/2014/main" id="{F19E312E-93B4-60F6-ACDC-1D566CEABE9A}"/>
              </a:ext>
            </a:extLst>
          </p:cNvPr>
          <p:cNvSpPr/>
          <p:nvPr/>
        </p:nvSpPr>
        <p:spPr>
          <a:xfrm>
            <a:off x="548640" y="3710000"/>
            <a:ext cx="2800000" cy="9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提供価値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223" name="Rectangle 126222">
            <a:extLst>
              <a:ext uri="{FF2B5EF4-FFF2-40B4-BE49-F238E27FC236}">
                <a16:creationId xmlns:a16="http://schemas.microsoft.com/office/drawing/2014/main" id="{0D2BA4D9-5DB2-9937-EDC9-2F26C6B1C2A1}"/>
              </a:ext>
            </a:extLst>
          </p:cNvPr>
          <p:cNvSpPr/>
          <p:nvPr/>
        </p:nvSpPr>
        <p:spPr>
          <a:xfrm>
            <a:off x="3448640" y="3710000"/>
            <a:ext cx="8194720" cy="9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271" name="Rectangle 126270">
            <a:extLst>
              <a:ext uri="{FF2B5EF4-FFF2-40B4-BE49-F238E27FC236}">
                <a16:creationId xmlns:a16="http://schemas.microsoft.com/office/drawing/2014/main" id="{8A01CCE8-66B6-BBD3-CCBF-045746511C8B}"/>
              </a:ext>
            </a:extLst>
          </p:cNvPr>
          <p:cNvSpPr/>
          <p:nvPr/>
        </p:nvSpPr>
        <p:spPr>
          <a:xfrm>
            <a:off x="3748640" y="3710000"/>
            <a:ext cx="759472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320" name="Rectangle 126319">
            <a:extLst>
              <a:ext uri="{FF2B5EF4-FFF2-40B4-BE49-F238E27FC236}">
                <a16:creationId xmlns:a16="http://schemas.microsoft.com/office/drawing/2014/main" id="{3BD85433-907D-568D-26DC-2B747077FA27}"/>
              </a:ext>
            </a:extLst>
          </p:cNvPr>
          <p:cNvSpPr/>
          <p:nvPr/>
        </p:nvSpPr>
        <p:spPr>
          <a:xfrm>
            <a:off x="548640" y="4740000"/>
            <a:ext cx="2800000" cy="90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当社である理由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370" name="Rectangle 126369">
            <a:extLst>
              <a:ext uri="{FF2B5EF4-FFF2-40B4-BE49-F238E27FC236}">
                <a16:creationId xmlns:a16="http://schemas.microsoft.com/office/drawing/2014/main" id="{A4AB5D8B-FE75-8297-6A35-403A99C9C78C}"/>
              </a:ext>
            </a:extLst>
          </p:cNvPr>
          <p:cNvSpPr/>
          <p:nvPr/>
        </p:nvSpPr>
        <p:spPr>
          <a:xfrm>
            <a:off x="3448640" y="4740000"/>
            <a:ext cx="8194720" cy="9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421" name="Rectangle 126420">
            <a:extLst>
              <a:ext uri="{FF2B5EF4-FFF2-40B4-BE49-F238E27FC236}">
                <a16:creationId xmlns:a16="http://schemas.microsoft.com/office/drawing/2014/main" id="{17687F64-C187-3E72-B0D2-0DB7F3DCC997}"/>
              </a:ext>
            </a:extLst>
          </p:cNvPr>
          <p:cNvSpPr/>
          <p:nvPr/>
        </p:nvSpPr>
        <p:spPr>
          <a:xfrm>
            <a:off x="3748640" y="4740000"/>
            <a:ext cx="759472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69568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73" name="Rectangle 126472">
            <a:extLst>
              <a:ext uri="{FF2B5EF4-FFF2-40B4-BE49-F238E27FC236}">
                <a16:creationId xmlns:a16="http://schemas.microsoft.com/office/drawing/2014/main" id="{F1C33A17-6C98-DF1B-523E-B6D7418428EA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PRICING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526" name="Rectangle 126525">
            <a:extLst>
              <a:ext uri="{FF2B5EF4-FFF2-40B4-BE49-F238E27FC236}">
                <a16:creationId xmlns:a16="http://schemas.microsoft.com/office/drawing/2014/main" id="{9A9D9AB0-94E0-8F79-DA55-3745890A716F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580" name="Rectangle 126579">
            <a:extLst>
              <a:ext uri="{FF2B5EF4-FFF2-40B4-BE49-F238E27FC236}">
                <a16:creationId xmlns:a16="http://schemas.microsoft.com/office/drawing/2014/main" id="{48BA6786-C4A0-2279-E92E-4885A24C0E79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635" name="Rectangle 126634">
            <a:extLst>
              <a:ext uri="{FF2B5EF4-FFF2-40B4-BE49-F238E27FC236}">
                <a16:creationId xmlns:a16="http://schemas.microsoft.com/office/drawing/2014/main" id="{B915AEEF-AD45-BCFF-A59C-D5177CE64D09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89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691" name="Rectangle 126690">
            <a:extLst>
              <a:ext uri="{FF2B5EF4-FFF2-40B4-BE49-F238E27FC236}">
                <a16:creationId xmlns:a16="http://schemas.microsoft.com/office/drawing/2014/main" id="{3654E2DA-6FE2-4656-BB3B-BAC6707D93F9}"/>
              </a:ext>
            </a:extLst>
          </p:cNvPr>
          <p:cNvSpPr/>
          <p:nvPr/>
        </p:nvSpPr>
        <p:spPr>
          <a:xfrm>
            <a:off x="54864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748" name="Rectangle 126747">
            <a:extLst>
              <a:ext uri="{FF2B5EF4-FFF2-40B4-BE49-F238E27FC236}">
                <a16:creationId xmlns:a16="http://schemas.microsoft.com/office/drawing/2014/main" id="{6ADF5767-3480-3831-63B6-6787EBB1DC2A}"/>
              </a:ext>
            </a:extLst>
          </p:cNvPr>
          <p:cNvSpPr/>
          <p:nvPr/>
        </p:nvSpPr>
        <p:spPr>
          <a:xfrm>
            <a:off x="798640" y="1900000"/>
            <a:ext cx="176964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806" name="Rectangle 126805">
            <a:extLst>
              <a:ext uri="{FF2B5EF4-FFF2-40B4-BE49-F238E27FC236}">
                <a16:creationId xmlns:a16="http://schemas.microsoft.com/office/drawing/2014/main" id="{4CF673CD-202D-A88E-8201-190C5CDADCCA}"/>
              </a:ext>
            </a:extLst>
          </p:cNvPr>
          <p:cNvSpPr/>
          <p:nvPr/>
        </p:nvSpPr>
        <p:spPr>
          <a:xfrm>
            <a:off x="798640" y="2550000"/>
            <a:ext cx="296964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XX万円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865" name="Rectangle 126864">
            <a:extLst>
              <a:ext uri="{FF2B5EF4-FFF2-40B4-BE49-F238E27FC236}">
                <a16:creationId xmlns:a16="http://schemas.microsoft.com/office/drawing/2014/main" id="{4F8A72F4-6DF4-79C1-38C4-1BB5DB1AFF0D}"/>
              </a:ext>
            </a:extLst>
          </p:cNvPr>
          <p:cNvSpPr/>
          <p:nvPr/>
        </p:nvSpPr>
        <p:spPr>
          <a:xfrm>
            <a:off x="798640" y="3350000"/>
            <a:ext cx="296964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6925" name="Rectangle 126924">
            <a:extLst>
              <a:ext uri="{FF2B5EF4-FFF2-40B4-BE49-F238E27FC236}">
                <a16:creationId xmlns:a16="http://schemas.microsoft.com/office/drawing/2014/main" id="{BAE6A104-0D41-267B-4000-D2308AC4457A}"/>
              </a:ext>
            </a:extLst>
          </p:cNvPr>
          <p:cNvSpPr/>
          <p:nvPr/>
        </p:nvSpPr>
        <p:spPr>
          <a:xfrm>
            <a:off x="798640" y="3893650"/>
            <a:ext cx="296964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986" name="Rectangle 126985">
            <a:extLst>
              <a:ext uri="{FF2B5EF4-FFF2-40B4-BE49-F238E27FC236}">
                <a16:creationId xmlns:a16="http://schemas.microsoft.com/office/drawing/2014/main" id="{E2BB0E93-02A3-E5A8-DCE9-4B8C874AAEE5}"/>
              </a:ext>
            </a:extLst>
          </p:cNvPr>
          <p:cNvSpPr/>
          <p:nvPr/>
        </p:nvSpPr>
        <p:spPr>
          <a:xfrm>
            <a:off x="798640" y="4050000"/>
            <a:ext cx="29696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7048" name="Rectangle 127047">
            <a:extLst>
              <a:ext uri="{FF2B5EF4-FFF2-40B4-BE49-F238E27FC236}">
                <a16:creationId xmlns:a16="http://schemas.microsoft.com/office/drawing/2014/main" id="{CB2A906D-AB47-81FB-474F-A542798433CE}"/>
              </a:ext>
            </a:extLst>
          </p:cNvPr>
          <p:cNvSpPr/>
          <p:nvPr/>
        </p:nvSpPr>
        <p:spPr>
          <a:xfrm>
            <a:off x="4361180" y="1650000"/>
            <a:ext cx="3469640" cy="4150000"/>
          </a:xfrm>
          <a:prstGeom prst="rect">
            <a:avLst/>
          </a:prstGeom>
          <a:solidFill>
            <a:srgbClr val="FFFFFF"/>
          </a:solidFill>
          <a:ln w="31750">
            <a:solidFill>
              <a:srgbClr val="1F5FB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111" name="Rectangle: Rounded Corners 127110">
            <a:extLst>
              <a:ext uri="{FF2B5EF4-FFF2-40B4-BE49-F238E27FC236}">
                <a16:creationId xmlns:a16="http://schemas.microsoft.com/office/drawing/2014/main" id="{ED140484-5745-9C25-7402-6D522B5FEE3B}"/>
              </a:ext>
            </a:extLst>
          </p:cNvPr>
          <p:cNvSpPr/>
          <p:nvPr/>
        </p:nvSpPr>
        <p:spPr>
          <a:xfrm>
            <a:off x="6480820" y="1900000"/>
            <a:ext cx="1100000" cy="400000"/>
          </a:xfrm>
          <a:prstGeom prst="round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人気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7175" name="Rectangle 127174">
            <a:extLst>
              <a:ext uri="{FF2B5EF4-FFF2-40B4-BE49-F238E27FC236}">
                <a16:creationId xmlns:a16="http://schemas.microsoft.com/office/drawing/2014/main" id="{FD020A5B-355B-9134-1B28-324A438C91AC}"/>
              </a:ext>
            </a:extLst>
          </p:cNvPr>
          <p:cNvSpPr/>
          <p:nvPr/>
        </p:nvSpPr>
        <p:spPr>
          <a:xfrm>
            <a:off x="4611180" y="1900000"/>
            <a:ext cx="176964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7240" name="Rectangle 127239">
            <a:extLst>
              <a:ext uri="{FF2B5EF4-FFF2-40B4-BE49-F238E27FC236}">
                <a16:creationId xmlns:a16="http://schemas.microsoft.com/office/drawing/2014/main" id="{1FD65686-52E5-2F58-7222-F3BEE4974ECC}"/>
              </a:ext>
            </a:extLst>
          </p:cNvPr>
          <p:cNvSpPr/>
          <p:nvPr/>
        </p:nvSpPr>
        <p:spPr>
          <a:xfrm>
            <a:off x="4611180" y="2550000"/>
            <a:ext cx="296964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XX万円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7306" name="Rectangle 127305">
            <a:extLst>
              <a:ext uri="{FF2B5EF4-FFF2-40B4-BE49-F238E27FC236}">
                <a16:creationId xmlns:a16="http://schemas.microsoft.com/office/drawing/2014/main" id="{B38801D6-2139-36D9-FD61-3020C0311265}"/>
              </a:ext>
            </a:extLst>
          </p:cNvPr>
          <p:cNvSpPr/>
          <p:nvPr/>
        </p:nvSpPr>
        <p:spPr>
          <a:xfrm>
            <a:off x="4611180" y="3350000"/>
            <a:ext cx="296964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7373" name="Rectangle 127372">
            <a:extLst>
              <a:ext uri="{FF2B5EF4-FFF2-40B4-BE49-F238E27FC236}">
                <a16:creationId xmlns:a16="http://schemas.microsoft.com/office/drawing/2014/main" id="{31FF187B-3B61-56D5-A796-0D8E1A438BB6}"/>
              </a:ext>
            </a:extLst>
          </p:cNvPr>
          <p:cNvSpPr/>
          <p:nvPr/>
        </p:nvSpPr>
        <p:spPr>
          <a:xfrm>
            <a:off x="4611180" y="3893650"/>
            <a:ext cx="296964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441" name="Rectangle 127440">
            <a:extLst>
              <a:ext uri="{FF2B5EF4-FFF2-40B4-BE49-F238E27FC236}">
                <a16:creationId xmlns:a16="http://schemas.microsoft.com/office/drawing/2014/main" id="{82A33D00-0F48-5D78-C450-B0B0CB30481E}"/>
              </a:ext>
            </a:extLst>
          </p:cNvPr>
          <p:cNvSpPr/>
          <p:nvPr/>
        </p:nvSpPr>
        <p:spPr>
          <a:xfrm>
            <a:off x="4611180" y="4050000"/>
            <a:ext cx="2969640" cy="975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
見出し
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7510" name="Rectangle 127509">
            <a:extLst>
              <a:ext uri="{FF2B5EF4-FFF2-40B4-BE49-F238E27FC236}">
                <a16:creationId xmlns:a16="http://schemas.microsoft.com/office/drawing/2014/main" id="{B4E60608-67AB-439F-4141-CD5F3D8F64A6}"/>
              </a:ext>
            </a:extLst>
          </p:cNvPr>
          <p:cNvSpPr/>
          <p:nvPr/>
        </p:nvSpPr>
        <p:spPr>
          <a:xfrm>
            <a:off x="817372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580" name="Rectangle 127579">
            <a:extLst>
              <a:ext uri="{FF2B5EF4-FFF2-40B4-BE49-F238E27FC236}">
                <a16:creationId xmlns:a16="http://schemas.microsoft.com/office/drawing/2014/main" id="{BECBAC45-B4D8-06D1-4F11-A50C2AD24FC9}"/>
              </a:ext>
            </a:extLst>
          </p:cNvPr>
          <p:cNvSpPr/>
          <p:nvPr/>
        </p:nvSpPr>
        <p:spPr>
          <a:xfrm>
            <a:off x="8423720" y="1900000"/>
            <a:ext cx="296964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7651" name="Rectangle 127650">
            <a:extLst>
              <a:ext uri="{FF2B5EF4-FFF2-40B4-BE49-F238E27FC236}">
                <a16:creationId xmlns:a16="http://schemas.microsoft.com/office/drawing/2014/main" id="{6EC2B66E-34BD-85F9-EC39-BDAE82562243}"/>
              </a:ext>
            </a:extLst>
          </p:cNvPr>
          <p:cNvSpPr/>
          <p:nvPr/>
        </p:nvSpPr>
        <p:spPr>
          <a:xfrm>
            <a:off x="8423720" y="2550000"/>
            <a:ext cx="296964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7723" name="Rectangle 127722">
            <a:extLst>
              <a:ext uri="{FF2B5EF4-FFF2-40B4-BE49-F238E27FC236}">
                <a16:creationId xmlns:a16="http://schemas.microsoft.com/office/drawing/2014/main" id="{A04B7992-2EDC-143E-8DF7-C949206EE89D}"/>
              </a:ext>
            </a:extLst>
          </p:cNvPr>
          <p:cNvSpPr/>
          <p:nvPr/>
        </p:nvSpPr>
        <p:spPr>
          <a:xfrm>
            <a:off x="8423720" y="3350000"/>
            <a:ext cx="296964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 XX名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7796" name="Rectangle 127795">
            <a:extLst>
              <a:ext uri="{FF2B5EF4-FFF2-40B4-BE49-F238E27FC236}">
                <a16:creationId xmlns:a16="http://schemas.microsoft.com/office/drawing/2014/main" id="{1F3D1650-6F60-2B94-20D2-D4268A00A259}"/>
              </a:ext>
            </a:extLst>
          </p:cNvPr>
          <p:cNvSpPr/>
          <p:nvPr/>
        </p:nvSpPr>
        <p:spPr>
          <a:xfrm>
            <a:off x="8423720" y="3893650"/>
            <a:ext cx="296964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870" name="Rectangle 127869">
            <a:extLst>
              <a:ext uri="{FF2B5EF4-FFF2-40B4-BE49-F238E27FC236}">
                <a16:creationId xmlns:a16="http://schemas.microsoft.com/office/drawing/2014/main" id="{355752E1-F4A7-41D8-8F48-16795AC0C3E3}"/>
              </a:ext>
            </a:extLst>
          </p:cNvPr>
          <p:cNvSpPr/>
          <p:nvPr/>
        </p:nvSpPr>
        <p:spPr>
          <a:xfrm>
            <a:off x="8423720" y="4050000"/>
            <a:ext cx="2969640" cy="975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
項目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800389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45" name="Rectangle 127944">
            <a:extLst>
              <a:ext uri="{FF2B5EF4-FFF2-40B4-BE49-F238E27FC236}">
                <a16:creationId xmlns:a16="http://schemas.microsoft.com/office/drawing/2014/main" id="{CFCE8175-3C9F-EB43-7D64-FFEED19ADBC1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ROI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8021" name="Rectangle 128020">
            <a:extLst>
              <a:ext uri="{FF2B5EF4-FFF2-40B4-BE49-F238E27FC236}">
                <a16:creationId xmlns:a16="http://schemas.microsoft.com/office/drawing/2014/main" id="{D1FE2AD9-A7AF-BF88-1EDB-81CF151125CD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8098" name="Rectangle 128097">
            <a:extLst>
              <a:ext uri="{FF2B5EF4-FFF2-40B4-BE49-F238E27FC236}">
                <a16:creationId xmlns:a16="http://schemas.microsoft.com/office/drawing/2014/main" id="{21C24C5C-06F4-EFEB-91F2-3B59906F49A4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8176" name="Rectangle 128175">
            <a:extLst>
              <a:ext uri="{FF2B5EF4-FFF2-40B4-BE49-F238E27FC236}">
                <a16:creationId xmlns:a16="http://schemas.microsoft.com/office/drawing/2014/main" id="{D2560E14-5309-7050-AB1B-032FFE780D92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8255" name="Rectangle 128254">
            <a:extLst>
              <a:ext uri="{FF2B5EF4-FFF2-40B4-BE49-F238E27FC236}">
                <a16:creationId xmlns:a16="http://schemas.microsoft.com/office/drawing/2014/main" id="{25AF4AF5-3307-FEC8-737F-F7E5BE6B076F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90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8335" name="Rectangle 128334">
            <a:extLst>
              <a:ext uri="{FF2B5EF4-FFF2-40B4-BE49-F238E27FC236}">
                <a16:creationId xmlns:a16="http://schemas.microsoft.com/office/drawing/2014/main" id="{47DA3047-0243-A0D4-49C7-9414EEAD6A6A}"/>
              </a:ext>
            </a:extLst>
          </p:cNvPr>
          <p:cNvSpPr/>
          <p:nvPr/>
        </p:nvSpPr>
        <p:spPr>
          <a:xfrm>
            <a:off x="548640" y="1650000"/>
            <a:ext cx="7300000" cy="39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416" name="Rectangle 128415">
            <a:extLst>
              <a:ext uri="{FF2B5EF4-FFF2-40B4-BE49-F238E27FC236}">
                <a16:creationId xmlns:a16="http://schemas.microsoft.com/office/drawing/2014/main" id="{735ED3F9-0378-B6A2-BFC6-17E7F33F4072}"/>
              </a:ext>
            </a:extLst>
          </p:cNvPr>
          <p:cNvSpPr/>
          <p:nvPr/>
        </p:nvSpPr>
        <p:spPr>
          <a:xfrm>
            <a:off x="798640" y="1800000"/>
            <a:ext cx="600000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8498" name="Rectangle 128497">
            <a:extLst>
              <a:ext uri="{FF2B5EF4-FFF2-40B4-BE49-F238E27FC236}">
                <a16:creationId xmlns:a16="http://schemas.microsoft.com/office/drawing/2014/main" id="{28A479DF-D7E7-96B7-0247-24CD948EF6EE}"/>
              </a:ext>
            </a:extLst>
          </p:cNvPr>
          <p:cNvSpPr/>
          <p:nvPr/>
        </p:nvSpPr>
        <p:spPr>
          <a:xfrm>
            <a:off x="1097840" y="4000000"/>
            <a:ext cx="761600" cy="600000"/>
          </a:xfrm>
          <a:prstGeom prst="rect">
            <a:avLst/>
          </a:prstGeom>
          <a:solidFill>
            <a:srgbClr val="C7CFDB"/>
          </a:solidFill>
          <a:ln w="3175">
            <a:solidFill>
              <a:srgbClr val="C7CFDB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581" name="Rectangle 128580">
            <a:extLst>
              <a:ext uri="{FF2B5EF4-FFF2-40B4-BE49-F238E27FC236}">
                <a16:creationId xmlns:a16="http://schemas.microsoft.com/office/drawing/2014/main" id="{41A3B422-03D8-E36F-3426-A6D13CEEDC73}"/>
              </a:ext>
            </a:extLst>
          </p:cNvPr>
          <p:cNvSpPr/>
          <p:nvPr/>
        </p:nvSpPr>
        <p:spPr>
          <a:xfrm>
            <a:off x="997840" y="4620000"/>
            <a:ext cx="9616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-XX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8665" name="Rectangle 128664">
            <a:extLst>
              <a:ext uri="{FF2B5EF4-FFF2-40B4-BE49-F238E27FC236}">
                <a16:creationId xmlns:a16="http://schemas.microsoft.com/office/drawing/2014/main" id="{7E519494-3D20-0A10-C9A9-A1B8DD40C1FC}"/>
              </a:ext>
            </a:extLst>
          </p:cNvPr>
          <p:cNvSpPr/>
          <p:nvPr/>
        </p:nvSpPr>
        <p:spPr>
          <a:xfrm>
            <a:off x="798640" y="5100000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XX年目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8750" name="Rectangle 128749">
            <a:extLst>
              <a:ext uri="{FF2B5EF4-FFF2-40B4-BE49-F238E27FC236}">
                <a16:creationId xmlns:a16="http://schemas.microsoft.com/office/drawing/2014/main" id="{B30F8588-316D-0D7B-C23D-52DB9E60F31E}"/>
              </a:ext>
            </a:extLst>
          </p:cNvPr>
          <p:cNvSpPr/>
          <p:nvPr/>
        </p:nvSpPr>
        <p:spPr>
          <a:xfrm>
            <a:off x="2457840" y="4000000"/>
            <a:ext cx="761600" cy="200000"/>
          </a:xfrm>
          <a:prstGeom prst="rect">
            <a:avLst/>
          </a:prstGeom>
          <a:solidFill>
            <a:srgbClr val="C7CFDB"/>
          </a:solidFill>
          <a:ln w="3175">
            <a:solidFill>
              <a:srgbClr val="C7CFDB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836" name="Rectangle 128835">
            <a:extLst>
              <a:ext uri="{FF2B5EF4-FFF2-40B4-BE49-F238E27FC236}">
                <a16:creationId xmlns:a16="http://schemas.microsoft.com/office/drawing/2014/main" id="{93950BFC-57DD-4727-512E-3F0F6129EDC6}"/>
              </a:ext>
            </a:extLst>
          </p:cNvPr>
          <p:cNvSpPr/>
          <p:nvPr/>
        </p:nvSpPr>
        <p:spPr>
          <a:xfrm>
            <a:off x="2357840" y="4220000"/>
            <a:ext cx="9616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-XX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8923" name="Rectangle 128922">
            <a:extLst>
              <a:ext uri="{FF2B5EF4-FFF2-40B4-BE49-F238E27FC236}">
                <a16:creationId xmlns:a16="http://schemas.microsoft.com/office/drawing/2014/main" id="{2CB328EF-97D6-0916-471C-0CCA353A96DB}"/>
              </a:ext>
            </a:extLst>
          </p:cNvPr>
          <p:cNvSpPr/>
          <p:nvPr/>
        </p:nvSpPr>
        <p:spPr>
          <a:xfrm>
            <a:off x="2158640" y="5100000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XX年目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9011" name="Rectangle 129010">
            <a:extLst>
              <a:ext uri="{FF2B5EF4-FFF2-40B4-BE49-F238E27FC236}">
                <a16:creationId xmlns:a16="http://schemas.microsoft.com/office/drawing/2014/main" id="{078A68EA-1612-7743-019B-3AB37A0C74E2}"/>
              </a:ext>
            </a:extLst>
          </p:cNvPr>
          <p:cNvSpPr/>
          <p:nvPr/>
        </p:nvSpPr>
        <p:spPr>
          <a:xfrm>
            <a:off x="3817840" y="3750000"/>
            <a:ext cx="761600" cy="2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100" name="Rectangle 129099">
            <a:extLst>
              <a:ext uri="{FF2B5EF4-FFF2-40B4-BE49-F238E27FC236}">
                <a16:creationId xmlns:a16="http://schemas.microsoft.com/office/drawing/2014/main" id="{63BDB346-9F39-9E6F-1375-81BC06D192FC}"/>
              </a:ext>
            </a:extLst>
          </p:cNvPr>
          <p:cNvSpPr/>
          <p:nvPr/>
        </p:nvSpPr>
        <p:spPr>
          <a:xfrm>
            <a:off x="3717840" y="3390000"/>
            <a:ext cx="9616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+XX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9190" name="Rectangle 129189">
            <a:extLst>
              <a:ext uri="{FF2B5EF4-FFF2-40B4-BE49-F238E27FC236}">
                <a16:creationId xmlns:a16="http://schemas.microsoft.com/office/drawing/2014/main" id="{8EF8F6E8-77D0-A2EB-00B2-5A04687802A6}"/>
              </a:ext>
            </a:extLst>
          </p:cNvPr>
          <p:cNvSpPr/>
          <p:nvPr/>
        </p:nvSpPr>
        <p:spPr>
          <a:xfrm>
            <a:off x="3518640" y="5100000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XX年目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9281" name="Rectangle 129280">
            <a:extLst>
              <a:ext uri="{FF2B5EF4-FFF2-40B4-BE49-F238E27FC236}">
                <a16:creationId xmlns:a16="http://schemas.microsoft.com/office/drawing/2014/main" id="{453098C3-5B25-7104-EBF0-A1AF7ABE6626}"/>
              </a:ext>
            </a:extLst>
          </p:cNvPr>
          <p:cNvSpPr/>
          <p:nvPr/>
        </p:nvSpPr>
        <p:spPr>
          <a:xfrm>
            <a:off x="5177840" y="3250000"/>
            <a:ext cx="761600" cy="7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373" name="Rectangle 129372">
            <a:extLst>
              <a:ext uri="{FF2B5EF4-FFF2-40B4-BE49-F238E27FC236}">
                <a16:creationId xmlns:a16="http://schemas.microsoft.com/office/drawing/2014/main" id="{62622C3A-ED0E-2F1A-781F-61557F458090}"/>
              </a:ext>
            </a:extLst>
          </p:cNvPr>
          <p:cNvSpPr/>
          <p:nvPr/>
        </p:nvSpPr>
        <p:spPr>
          <a:xfrm>
            <a:off x="5077840" y="2890000"/>
            <a:ext cx="9616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+XX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9466" name="Rectangle 129465">
            <a:extLst>
              <a:ext uri="{FF2B5EF4-FFF2-40B4-BE49-F238E27FC236}">
                <a16:creationId xmlns:a16="http://schemas.microsoft.com/office/drawing/2014/main" id="{CC71F7F2-C1B2-CD07-534C-15BC484F0E23}"/>
              </a:ext>
            </a:extLst>
          </p:cNvPr>
          <p:cNvSpPr/>
          <p:nvPr/>
        </p:nvSpPr>
        <p:spPr>
          <a:xfrm>
            <a:off x="4878640" y="5100000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XX年目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9560" name="Rectangle 129559">
            <a:extLst>
              <a:ext uri="{FF2B5EF4-FFF2-40B4-BE49-F238E27FC236}">
                <a16:creationId xmlns:a16="http://schemas.microsoft.com/office/drawing/2014/main" id="{3A2391ED-B483-25FD-39E1-795AF1AA2C25}"/>
              </a:ext>
            </a:extLst>
          </p:cNvPr>
          <p:cNvSpPr/>
          <p:nvPr/>
        </p:nvSpPr>
        <p:spPr>
          <a:xfrm>
            <a:off x="6537840" y="2700000"/>
            <a:ext cx="761600" cy="13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655" name="Rectangle 129654">
            <a:extLst>
              <a:ext uri="{FF2B5EF4-FFF2-40B4-BE49-F238E27FC236}">
                <a16:creationId xmlns:a16="http://schemas.microsoft.com/office/drawing/2014/main" id="{7F19225D-51B6-EAF7-396E-22F5B6F2EAB0}"/>
              </a:ext>
            </a:extLst>
          </p:cNvPr>
          <p:cNvSpPr/>
          <p:nvPr/>
        </p:nvSpPr>
        <p:spPr>
          <a:xfrm>
            <a:off x="6437840" y="2340000"/>
            <a:ext cx="9616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+XX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9751" name="Rectangle 129750">
            <a:extLst>
              <a:ext uri="{FF2B5EF4-FFF2-40B4-BE49-F238E27FC236}">
                <a16:creationId xmlns:a16="http://schemas.microsoft.com/office/drawing/2014/main" id="{1AD962F5-F9AE-1675-2FA0-31E40F63B7B4}"/>
              </a:ext>
            </a:extLst>
          </p:cNvPr>
          <p:cNvSpPr/>
          <p:nvPr/>
        </p:nvSpPr>
        <p:spPr>
          <a:xfrm>
            <a:off x="6238640" y="5100000"/>
            <a:ext cx="1360000" cy="3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XX年目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29848" name="Rectangle 129847">
            <a:extLst>
              <a:ext uri="{FF2B5EF4-FFF2-40B4-BE49-F238E27FC236}">
                <a16:creationId xmlns:a16="http://schemas.microsoft.com/office/drawing/2014/main" id="{7CACE329-FE1E-F402-84B5-0998E97AB3C2}"/>
              </a:ext>
            </a:extLst>
          </p:cNvPr>
          <p:cNvSpPr/>
          <p:nvPr/>
        </p:nvSpPr>
        <p:spPr>
          <a:xfrm>
            <a:off x="798640" y="3993650"/>
            <a:ext cx="6800000" cy="12700"/>
          </a:xfrm>
          <a:prstGeom prst="rect">
            <a:avLst/>
          </a:prstGeom>
          <a:solidFill>
            <a:srgbClr val="55657C"/>
          </a:solidFill>
          <a:ln w="3175">
            <a:solidFill>
              <a:srgbClr val="55657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946" name="Rectangle 129945">
            <a:extLst>
              <a:ext uri="{FF2B5EF4-FFF2-40B4-BE49-F238E27FC236}">
                <a16:creationId xmlns:a16="http://schemas.microsoft.com/office/drawing/2014/main" id="{15725BC7-B4E0-A5E8-A8AB-5C84AEAC1EC4}"/>
              </a:ext>
            </a:extLst>
          </p:cNvPr>
          <p:cNvSpPr/>
          <p:nvPr/>
        </p:nvSpPr>
        <p:spPr>
          <a:xfrm>
            <a:off x="8198640" y="1650000"/>
            <a:ext cx="3444720" cy="19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約XX年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0045" name="Rectangle 130044">
            <a:extLst>
              <a:ext uri="{FF2B5EF4-FFF2-40B4-BE49-F238E27FC236}">
                <a16:creationId xmlns:a16="http://schemas.microsoft.com/office/drawing/2014/main" id="{BC6AB093-A649-7FC3-3EBE-BB75CE75E234}"/>
              </a:ext>
            </a:extLst>
          </p:cNvPr>
          <p:cNvSpPr/>
          <p:nvPr/>
        </p:nvSpPr>
        <p:spPr>
          <a:xfrm>
            <a:off x="8198640" y="3700000"/>
            <a:ext cx="3444720" cy="18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XX百万円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046610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45" name="Rectangle 130144">
            <a:extLst>
              <a:ext uri="{FF2B5EF4-FFF2-40B4-BE49-F238E27FC236}">
                <a16:creationId xmlns:a16="http://schemas.microsoft.com/office/drawing/2014/main" id="{C0EEBD4A-2B6F-F69E-C2C1-BDE60F2B376F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IMPLEMENTATION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0246" name="Rectangle 130245">
            <a:extLst>
              <a:ext uri="{FF2B5EF4-FFF2-40B4-BE49-F238E27FC236}">
                <a16:creationId xmlns:a16="http://schemas.microsoft.com/office/drawing/2014/main" id="{DC1E58A3-D3C6-5474-685C-4166E64CEBB1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0348" name="Rectangle 130347">
            <a:extLst>
              <a:ext uri="{FF2B5EF4-FFF2-40B4-BE49-F238E27FC236}">
                <a16:creationId xmlns:a16="http://schemas.microsoft.com/office/drawing/2014/main" id="{F1A3C547-6D28-A711-E3EB-6EFE84CE3E87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0451" name="Rectangle 130450">
            <a:extLst>
              <a:ext uri="{FF2B5EF4-FFF2-40B4-BE49-F238E27FC236}">
                <a16:creationId xmlns:a16="http://schemas.microsoft.com/office/drawing/2014/main" id="{294D4BB9-05E1-D028-E09C-CCDA01B7CDA6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91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0555" name="Arrow: Pentagon 130554">
            <a:extLst>
              <a:ext uri="{FF2B5EF4-FFF2-40B4-BE49-F238E27FC236}">
                <a16:creationId xmlns:a16="http://schemas.microsoft.com/office/drawing/2014/main" id="{A79E2046-B22D-4E4A-9593-AC5148F313F3}"/>
              </a:ext>
            </a:extLst>
          </p:cNvPr>
          <p:cNvSpPr/>
          <p:nvPr/>
        </p:nvSpPr>
        <p:spPr>
          <a:xfrm>
            <a:off x="548640" y="1650000"/>
            <a:ext cx="3758240" cy="800000"/>
          </a:xfrm>
          <a:prstGeom prst="homePlate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フェーズ1｜期間を入力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0660" name="Rectangle 130659">
            <a:extLst>
              <a:ext uri="{FF2B5EF4-FFF2-40B4-BE49-F238E27FC236}">
                <a16:creationId xmlns:a16="http://schemas.microsoft.com/office/drawing/2014/main" id="{65247D28-1393-5DCC-41EF-61598FA821E9}"/>
              </a:ext>
            </a:extLst>
          </p:cNvPr>
          <p:cNvSpPr/>
          <p:nvPr/>
        </p:nvSpPr>
        <p:spPr>
          <a:xfrm>
            <a:off x="848640" y="2750000"/>
            <a:ext cx="30982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0766" name="Rectangle 130765">
            <a:extLst>
              <a:ext uri="{FF2B5EF4-FFF2-40B4-BE49-F238E27FC236}">
                <a16:creationId xmlns:a16="http://schemas.microsoft.com/office/drawing/2014/main" id="{D3CADE88-BFFD-F4B9-38A0-6AA7E9220E1A}"/>
              </a:ext>
            </a:extLst>
          </p:cNvPr>
          <p:cNvSpPr/>
          <p:nvPr/>
        </p:nvSpPr>
        <p:spPr>
          <a:xfrm>
            <a:off x="848640" y="3450000"/>
            <a:ext cx="30982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0873" name="Arrow: Chevron 130872">
            <a:extLst>
              <a:ext uri="{FF2B5EF4-FFF2-40B4-BE49-F238E27FC236}">
                <a16:creationId xmlns:a16="http://schemas.microsoft.com/office/drawing/2014/main" id="{95B43D02-BD9E-20E6-BB34-9D361F3EF406}"/>
              </a:ext>
            </a:extLst>
          </p:cNvPr>
          <p:cNvSpPr/>
          <p:nvPr/>
        </p:nvSpPr>
        <p:spPr>
          <a:xfrm>
            <a:off x="4246880" y="1650000"/>
            <a:ext cx="3758240" cy="800000"/>
          </a:xfrm>
          <a:prstGeom prst="chevron">
            <a:avLst/>
          </a:prstGeom>
          <a:solidFill>
            <a:srgbClr val="163E7A"/>
          </a:solidFill>
          <a:ln w="3175">
            <a:solidFill>
              <a:srgbClr val="163E7A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フェーズ2｜期間を入力</a:t>
            </a:r>
            <a:endParaRPr lang="en-US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0981" name="Rectangle 130980">
            <a:extLst>
              <a:ext uri="{FF2B5EF4-FFF2-40B4-BE49-F238E27FC236}">
                <a16:creationId xmlns:a16="http://schemas.microsoft.com/office/drawing/2014/main" id="{8EDBC1C8-DB1B-9192-E70C-134F1B39E395}"/>
              </a:ext>
            </a:extLst>
          </p:cNvPr>
          <p:cNvSpPr/>
          <p:nvPr/>
        </p:nvSpPr>
        <p:spPr>
          <a:xfrm>
            <a:off x="4546880" y="2750000"/>
            <a:ext cx="30982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1090" name="Rectangle 131089">
            <a:extLst>
              <a:ext uri="{FF2B5EF4-FFF2-40B4-BE49-F238E27FC236}">
                <a16:creationId xmlns:a16="http://schemas.microsoft.com/office/drawing/2014/main" id="{D3681B0E-2768-BDA1-5F25-C0B59B9DE407}"/>
              </a:ext>
            </a:extLst>
          </p:cNvPr>
          <p:cNvSpPr/>
          <p:nvPr/>
        </p:nvSpPr>
        <p:spPr>
          <a:xfrm>
            <a:off x="4546880" y="3450000"/>
            <a:ext cx="30982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1200" name="Arrow: Chevron 131199">
            <a:extLst>
              <a:ext uri="{FF2B5EF4-FFF2-40B4-BE49-F238E27FC236}">
                <a16:creationId xmlns:a16="http://schemas.microsoft.com/office/drawing/2014/main" id="{A5D5725C-4667-9748-302E-7A243CDFAEE7}"/>
              </a:ext>
            </a:extLst>
          </p:cNvPr>
          <p:cNvSpPr/>
          <p:nvPr/>
        </p:nvSpPr>
        <p:spPr>
          <a:xfrm>
            <a:off x="7945120" y="1650000"/>
            <a:ext cx="3698240" cy="800000"/>
          </a:xfrm>
          <a:prstGeom prst="chevron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フェーズ3｜期間を入力</a:t>
            </a:r>
            <a:endParaRPr lang="en-US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1311" name="Rectangle 131310">
            <a:extLst>
              <a:ext uri="{FF2B5EF4-FFF2-40B4-BE49-F238E27FC236}">
                <a16:creationId xmlns:a16="http://schemas.microsoft.com/office/drawing/2014/main" id="{435E182A-1AAC-66D2-416D-BD552952453C}"/>
              </a:ext>
            </a:extLst>
          </p:cNvPr>
          <p:cNvSpPr/>
          <p:nvPr/>
        </p:nvSpPr>
        <p:spPr>
          <a:xfrm>
            <a:off x="8245120" y="2750000"/>
            <a:ext cx="3098240" cy="546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1423" name="Rectangle 131422">
            <a:extLst>
              <a:ext uri="{FF2B5EF4-FFF2-40B4-BE49-F238E27FC236}">
                <a16:creationId xmlns:a16="http://schemas.microsoft.com/office/drawing/2014/main" id="{3EFD5E53-223E-EF8D-0B0C-7D08D6575EDE}"/>
              </a:ext>
            </a:extLst>
          </p:cNvPr>
          <p:cNvSpPr/>
          <p:nvPr/>
        </p:nvSpPr>
        <p:spPr>
          <a:xfrm>
            <a:off x="8245120" y="3450000"/>
            <a:ext cx="30982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
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122442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36" name="Rectangle 131535">
            <a:extLst>
              <a:ext uri="{FF2B5EF4-FFF2-40B4-BE49-F238E27FC236}">
                <a16:creationId xmlns:a16="http://schemas.microsoft.com/office/drawing/2014/main" id="{F7DF188C-FB1A-02CC-7EF6-D95B07BAE931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SUPPORT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1650" name="Rectangle 131649">
            <a:extLst>
              <a:ext uri="{FF2B5EF4-FFF2-40B4-BE49-F238E27FC236}">
                <a16:creationId xmlns:a16="http://schemas.microsoft.com/office/drawing/2014/main" id="{498C283A-100F-B586-1FD9-63E98BD5E15A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1765" name="Rectangle 131764">
            <a:extLst>
              <a:ext uri="{FF2B5EF4-FFF2-40B4-BE49-F238E27FC236}">
                <a16:creationId xmlns:a16="http://schemas.microsoft.com/office/drawing/2014/main" id="{B5FF6C4C-CD45-F81F-E693-69895A1F7DD0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1881" name="Rectangle 131880">
            <a:extLst>
              <a:ext uri="{FF2B5EF4-FFF2-40B4-BE49-F238E27FC236}">
                <a16:creationId xmlns:a16="http://schemas.microsoft.com/office/drawing/2014/main" id="{7BA5BC57-A826-55FE-26A5-ADAE46DE79A6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92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1998" name="Rectangle 131997">
            <a:extLst>
              <a:ext uri="{FF2B5EF4-FFF2-40B4-BE49-F238E27FC236}">
                <a16:creationId xmlns:a16="http://schemas.microsoft.com/office/drawing/2014/main" id="{98ECF304-51A6-33D5-89D6-95E89199A0CA}"/>
              </a:ext>
            </a:extLst>
          </p:cNvPr>
          <p:cNvSpPr/>
          <p:nvPr/>
        </p:nvSpPr>
        <p:spPr>
          <a:xfrm>
            <a:off x="548640" y="1750000"/>
            <a:ext cx="90000" cy="7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116" name="Rectangle 132115">
            <a:extLst>
              <a:ext uri="{FF2B5EF4-FFF2-40B4-BE49-F238E27FC236}">
                <a16:creationId xmlns:a16="http://schemas.microsoft.com/office/drawing/2014/main" id="{92093F2F-73C9-FAF5-3343-0181E2A0709F}"/>
              </a:ext>
            </a:extLst>
          </p:cNvPr>
          <p:cNvSpPr/>
          <p:nvPr/>
        </p:nvSpPr>
        <p:spPr>
          <a:xfrm>
            <a:off x="848640" y="1650000"/>
            <a:ext cx="64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2235" name="Rectangle 132234">
            <a:extLst>
              <a:ext uri="{FF2B5EF4-FFF2-40B4-BE49-F238E27FC236}">
                <a16:creationId xmlns:a16="http://schemas.microsoft.com/office/drawing/2014/main" id="{D3E1ADCE-5B3E-E515-811A-111FB2A6A09E}"/>
              </a:ext>
            </a:extLst>
          </p:cNvPr>
          <p:cNvSpPr/>
          <p:nvPr/>
        </p:nvSpPr>
        <p:spPr>
          <a:xfrm>
            <a:off x="848640" y="2130000"/>
            <a:ext cx="64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2355" name="Rectangle 132354">
            <a:extLst>
              <a:ext uri="{FF2B5EF4-FFF2-40B4-BE49-F238E27FC236}">
                <a16:creationId xmlns:a16="http://schemas.microsoft.com/office/drawing/2014/main" id="{F3FFFCCE-E0DA-08CF-7880-21D5134AE727}"/>
              </a:ext>
            </a:extLst>
          </p:cNvPr>
          <p:cNvSpPr/>
          <p:nvPr/>
        </p:nvSpPr>
        <p:spPr>
          <a:xfrm>
            <a:off x="548640" y="2790000"/>
            <a:ext cx="90000" cy="7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476" name="Rectangle 132475">
            <a:extLst>
              <a:ext uri="{FF2B5EF4-FFF2-40B4-BE49-F238E27FC236}">
                <a16:creationId xmlns:a16="http://schemas.microsoft.com/office/drawing/2014/main" id="{BFB8DAB3-FEA2-DD8C-BDAF-D53005806FFF}"/>
              </a:ext>
            </a:extLst>
          </p:cNvPr>
          <p:cNvSpPr/>
          <p:nvPr/>
        </p:nvSpPr>
        <p:spPr>
          <a:xfrm>
            <a:off x="848640" y="2690000"/>
            <a:ext cx="64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2598" name="Rectangle 132597">
            <a:extLst>
              <a:ext uri="{FF2B5EF4-FFF2-40B4-BE49-F238E27FC236}">
                <a16:creationId xmlns:a16="http://schemas.microsoft.com/office/drawing/2014/main" id="{4D189324-6704-B3F4-95CA-82AEAB06318D}"/>
              </a:ext>
            </a:extLst>
          </p:cNvPr>
          <p:cNvSpPr/>
          <p:nvPr/>
        </p:nvSpPr>
        <p:spPr>
          <a:xfrm>
            <a:off x="848640" y="3170000"/>
            <a:ext cx="64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2721" name="Rectangle 132720">
            <a:extLst>
              <a:ext uri="{FF2B5EF4-FFF2-40B4-BE49-F238E27FC236}">
                <a16:creationId xmlns:a16="http://schemas.microsoft.com/office/drawing/2014/main" id="{B61BFEA5-A4B0-60D9-840A-B629C45B5BA5}"/>
              </a:ext>
            </a:extLst>
          </p:cNvPr>
          <p:cNvSpPr/>
          <p:nvPr/>
        </p:nvSpPr>
        <p:spPr>
          <a:xfrm>
            <a:off x="548640" y="3830000"/>
            <a:ext cx="90000" cy="7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845" name="Rectangle 132844">
            <a:extLst>
              <a:ext uri="{FF2B5EF4-FFF2-40B4-BE49-F238E27FC236}">
                <a16:creationId xmlns:a16="http://schemas.microsoft.com/office/drawing/2014/main" id="{23A9A75A-78F9-5643-2FE0-B59B1C12C7F3}"/>
              </a:ext>
            </a:extLst>
          </p:cNvPr>
          <p:cNvSpPr/>
          <p:nvPr/>
        </p:nvSpPr>
        <p:spPr>
          <a:xfrm>
            <a:off x="848640" y="3730000"/>
            <a:ext cx="64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2970" name="Rectangle 132969">
            <a:extLst>
              <a:ext uri="{FF2B5EF4-FFF2-40B4-BE49-F238E27FC236}">
                <a16:creationId xmlns:a16="http://schemas.microsoft.com/office/drawing/2014/main" id="{C9650544-340E-99B3-09AD-F5617EE86119}"/>
              </a:ext>
            </a:extLst>
          </p:cNvPr>
          <p:cNvSpPr/>
          <p:nvPr/>
        </p:nvSpPr>
        <p:spPr>
          <a:xfrm>
            <a:off x="848640" y="4210000"/>
            <a:ext cx="64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3096" name="Rectangle 133095">
            <a:extLst>
              <a:ext uri="{FF2B5EF4-FFF2-40B4-BE49-F238E27FC236}">
                <a16:creationId xmlns:a16="http://schemas.microsoft.com/office/drawing/2014/main" id="{067C386C-D1D6-835B-F323-ECB147D8D5DB}"/>
              </a:ext>
            </a:extLst>
          </p:cNvPr>
          <p:cNvSpPr/>
          <p:nvPr/>
        </p:nvSpPr>
        <p:spPr>
          <a:xfrm>
            <a:off x="548640" y="4870000"/>
            <a:ext cx="90000" cy="70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23" name="Rectangle 133222">
            <a:extLst>
              <a:ext uri="{FF2B5EF4-FFF2-40B4-BE49-F238E27FC236}">
                <a16:creationId xmlns:a16="http://schemas.microsoft.com/office/drawing/2014/main" id="{95B075A2-0E23-76D6-5F1F-38183F0B2547}"/>
              </a:ext>
            </a:extLst>
          </p:cNvPr>
          <p:cNvSpPr/>
          <p:nvPr/>
        </p:nvSpPr>
        <p:spPr>
          <a:xfrm>
            <a:off x="848640" y="4770000"/>
            <a:ext cx="640000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3351" name="Rectangle 133350">
            <a:extLst>
              <a:ext uri="{FF2B5EF4-FFF2-40B4-BE49-F238E27FC236}">
                <a16:creationId xmlns:a16="http://schemas.microsoft.com/office/drawing/2014/main" id="{D1B07D93-7C61-4F38-ACD9-A3C08EB4150D}"/>
              </a:ext>
            </a:extLst>
          </p:cNvPr>
          <p:cNvSpPr/>
          <p:nvPr/>
        </p:nvSpPr>
        <p:spPr>
          <a:xfrm>
            <a:off x="848640" y="5250000"/>
            <a:ext cx="640000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927" name="Rectangle 142926">
            <a:extLst>
              <a:ext uri="{FF2B5EF4-FFF2-40B4-BE49-F238E27FC236}">
                <a16:creationId xmlns:a16="http://schemas.microsoft.com/office/drawing/2014/main" id="{4C162487-27C2-7263-6C53-2F00B40BCD12}"/>
              </a:ext>
            </a:extLst>
          </p:cNvPr>
          <p:cNvSpPr/>
          <p:nvPr/>
        </p:nvSpPr>
        <p:spPr>
          <a:xfrm>
            <a:off x="7548640" y="1650000"/>
            <a:ext cx="4094720" cy="4150000"/>
          </a:xfrm>
          <a:prstGeom prst="rect">
            <a:avLst/>
          </a:prstGeom>
          <a:solidFill>
            <a:srgbClr val="0B2545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954" name="Rectangle 142953">
            <a:extLst>
              <a:ext uri="{FF2B5EF4-FFF2-40B4-BE49-F238E27FC236}">
                <a16:creationId xmlns:a16="http://schemas.microsoft.com/office/drawing/2014/main" id="{B224ACE5-5367-00CB-8770-2FF74CA85DF6}"/>
              </a:ext>
            </a:extLst>
          </p:cNvPr>
          <p:cNvSpPr/>
          <p:nvPr/>
        </p:nvSpPr>
        <p:spPr>
          <a:xfrm>
            <a:off x="7848640" y="2700000"/>
            <a:ext cx="3500000" cy="13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6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XX名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982" name="Rectangle 142981">
            <a:extLst>
              <a:ext uri="{FF2B5EF4-FFF2-40B4-BE49-F238E27FC236}">
                <a16:creationId xmlns:a16="http://schemas.microsoft.com/office/drawing/2014/main" id="{27AC063A-C5D2-271F-3789-6581E7391595}"/>
              </a:ext>
            </a:extLst>
          </p:cNvPr>
          <p:cNvSpPr/>
          <p:nvPr/>
        </p:nvSpPr>
        <p:spPr>
          <a:xfrm>
            <a:off x="7848640" y="4050000"/>
            <a:ext cx="35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C9D6E8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81759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80" name="Rectangle 133479">
            <a:extLst>
              <a:ext uri="{FF2B5EF4-FFF2-40B4-BE49-F238E27FC236}">
                <a16:creationId xmlns:a16="http://schemas.microsoft.com/office/drawing/2014/main" id="{CFF1086B-20D4-98AD-5D12-53092BE2A37C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FAQ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3610" name="Rectangle 133609">
            <a:extLst>
              <a:ext uri="{FF2B5EF4-FFF2-40B4-BE49-F238E27FC236}">
                <a16:creationId xmlns:a16="http://schemas.microsoft.com/office/drawing/2014/main" id="{6F148BBA-A29D-61F0-C1F4-C43AD89E3A96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3741" name="Rectangle 133740">
            <a:extLst>
              <a:ext uri="{FF2B5EF4-FFF2-40B4-BE49-F238E27FC236}">
                <a16:creationId xmlns:a16="http://schemas.microsoft.com/office/drawing/2014/main" id="{D837701E-A76F-1C16-47E3-2757239F9B35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3873" name="Rectangle 133872">
            <a:extLst>
              <a:ext uri="{FF2B5EF4-FFF2-40B4-BE49-F238E27FC236}">
                <a16:creationId xmlns:a16="http://schemas.microsoft.com/office/drawing/2014/main" id="{8610F6EB-0D0E-B435-8787-A8145FC22AD3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93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4006" name="Rectangle 134005">
            <a:extLst>
              <a:ext uri="{FF2B5EF4-FFF2-40B4-BE49-F238E27FC236}">
                <a16:creationId xmlns:a16="http://schemas.microsoft.com/office/drawing/2014/main" id="{8390E682-1BE5-5A35-7ACF-58B8ABEA4931}"/>
              </a:ext>
            </a:extLst>
          </p:cNvPr>
          <p:cNvSpPr/>
          <p:nvPr/>
        </p:nvSpPr>
        <p:spPr>
          <a:xfrm>
            <a:off x="548640" y="1650000"/>
            <a:ext cx="537591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140" name="Rectangle 134139">
            <a:extLst>
              <a:ext uri="{FF2B5EF4-FFF2-40B4-BE49-F238E27FC236}">
                <a16:creationId xmlns:a16="http://schemas.microsoft.com/office/drawing/2014/main" id="{FAF05CAA-73AC-E58C-5CEA-FC2FDE059DF2}"/>
              </a:ext>
            </a:extLst>
          </p:cNvPr>
          <p:cNvSpPr/>
          <p:nvPr/>
        </p:nvSpPr>
        <p:spPr>
          <a:xfrm>
            <a:off x="798640" y="1900000"/>
            <a:ext cx="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4275" name="Rectangle 134274">
            <a:extLst>
              <a:ext uri="{FF2B5EF4-FFF2-40B4-BE49-F238E27FC236}">
                <a16:creationId xmlns:a16="http://schemas.microsoft.com/office/drawing/2014/main" id="{42C85068-312F-CC6F-C3CE-97FEB6E28C4D}"/>
              </a:ext>
            </a:extLst>
          </p:cNvPr>
          <p:cNvSpPr/>
          <p:nvPr/>
        </p:nvSpPr>
        <p:spPr>
          <a:xfrm>
            <a:off x="1398640" y="1900000"/>
            <a:ext cx="427591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質問を入力？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4411" name="Rectangle 134410">
            <a:extLst>
              <a:ext uri="{FF2B5EF4-FFF2-40B4-BE49-F238E27FC236}">
                <a16:creationId xmlns:a16="http://schemas.microsoft.com/office/drawing/2014/main" id="{A4D3BA38-8F1A-375C-AE3E-2EADCB6D70C5}"/>
              </a:ext>
            </a:extLst>
          </p:cNvPr>
          <p:cNvSpPr/>
          <p:nvPr/>
        </p:nvSpPr>
        <p:spPr>
          <a:xfrm>
            <a:off x="798640" y="2650000"/>
            <a:ext cx="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4548" name="Rectangle 134547">
            <a:extLst>
              <a:ext uri="{FF2B5EF4-FFF2-40B4-BE49-F238E27FC236}">
                <a16:creationId xmlns:a16="http://schemas.microsoft.com/office/drawing/2014/main" id="{40F006E0-593F-F1C9-B4E8-0C838D1A38DB}"/>
              </a:ext>
            </a:extLst>
          </p:cNvPr>
          <p:cNvSpPr/>
          <p:nvPr/>
        </p:nvSpPr>
        <p:spPr>
          <a:xfrm>
            <a:off x="1398640" y="2650000"/>
            <a:ext cx="427591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4686" name="Rectangle 134685">
            <a:extLst>
              <a:ext uri="{FF2B5EF4-FFF2-40B4-BE49-F238E27FC236}">
                <a16:creationId xmlns:a16="http://schemas.microsoft.com/office/drawing/2014/main" id="{9E0A3775-9298-FF7B-4E14-6C1D709486A6}"/>
              </a:ext>
            </a:extLst>
          </p:cNvPr>
          <p:cNvSpPr/>
          <p:nvPr/>
        </p:nvSpPr>
        <p:spPr>
          <a:xfrm>
            <a:off x="6267450" y="1650000"/>
            <a:ext cx="537591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825" name="Rectangle 134824">
            <a:extLst>
              <a:ext uri="{FF2B5EF4-FFF2-40B4-BE49-F238E27FC236}">
                <a16:creationId xmlns:a16="http://schemas.microsoft.com/office/drawing/2014/main" id="{6BDBD910-E34A-719F-EBE8-390F2EBF7B98}"/>
              </a:ext>
            </a:extLst>
          </p:cNvPr>
          <p:cNvSpPr/>
          <p:nvPr/>
        </p:nvSpPr>
        <p:spPr>
          <a:xfrm>
            <a:off x="6517450" y="1900000"/>
            <a:ext cx="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4965" name="Rectangle 134964">
            <a:extLst>
              <a:ext uri="{FF2B5EF4-FFF2-40B4-BE49-F238E27FC236}">
                <a16:creationId xmlns:a16="http://schemas.microsoft.com/office/drawing/2014/main" id="{F72F8785-2FF2-BFBC-ECD3-75E5B3AAE3ED}"/>
              </a:ext>
            </a:extLst>
          </p:cNvPr>
          <p:cNvSpPr/>
          <p:nvPr/>
        </p:nvSpPr>
        <p:spPr>
          <a:xfrm>
            <a:off x="7117450" y="1900000"/>
            <a:ext cx="427591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質問を入力？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5106" name="Rectangle 135105">
            <a:extLst>
              <a:ext uri="{FF2B5EF4-FFF2-40B4-BE49-F238E27FC236}">
                <a16:creationId xmlns:a16="http://schemas.microsoft.com/office/drawing/2014/main" id="{D633E498-A9D3-3533-DAE8-2B9111EC8846}"/>
              </a:ext>
            </a:extLst>
          </p:cNvPr>
          <p:cNvSpPr/>
          <p:nvPr/>
        </p:nvSpPr>
        <p:spPr>
          <a:xfrm>
            <a:off x="6517450" y="2650000"/>
            <a:ext cx="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5248" name="Rectangle 135247">
            <a:extLst>
              <a:ext uri="{FF2B5EF4-FFF2-40B4-BE49-F238E27FC236}">
                <a16:creationId xmlns:a16="http://schemas.microsoft.com/office/drawing/2014/main" id="{9D273056-6679-2771-6381-0FEFD8B95789}"/>
              </a:ext>
            </a:extLst>
          </p:cNvPr>
          <p:cNvSpPr/>
          <p:nvPr/>
        </p:nvSpPr>
        <p:spPr>
          <a:xfrm>
            <a:off x="7117450" y="2650000"/>
            <a:ext cx="427591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5391" name="Rectangle 135390">
            <a:extLst>
              <a:ext uri="{FF2B5EF4-FFF2-40B4-BE49-F238E27FC236}">
                <a16:creationId xmlns:a16="http://schemas.microsoft.com/office/drawing/2014/main" id="{9ACB1A0D-9D0F-F67F-2021-B6B2825B4C4F}"/>
              </a:ext>
            </a:extLst>
          </p:cNvPr>
          <p:cNvSpPr/>
          <p:nvPr/>
        </p:nvSpPr>
        <p:spPr>
          <a:xfrm>
            <a:off x="548640" y="3800000"/>
            <a:ext cx="537591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535" name="Rectangle 135534">
            <a:extLst>
              <a:ext uri="{FF2B5EF4-FFF2-40B4-BE49-F238E27FC236}">
                <a16:creationId xmlns:a16="http://schemas.microsoft.com/office/drawing/2014/main" id="{2CD9E2AB-5DEE-9ABF-50DF-D02FB0B2C0EA}"/>
              </a:ext>
            </a:extLst>
          </p:cNvPr>
          <p:cNvSpPr/>
          <p:nvPr/>
        </p:nvSpPr>
        <p:spPr>
          <a:xfrm>
            <a:off x="798640" y="4050000"/>
            <a:ext cx="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5680" name="Rectangle 135679">
            <a:extLst>
              <a:ext uri="{FF2B5EF4-FFF2-40B4-BE49-F238E27FC236}">
                <a16:creationId xmlns:a16="http://schemas.microsoft.com/office/drawing/2014/main" id="{687B0AF7-1862-7A9D-F295-570230B5B535}"/>
              </a:ext>
            </a:extLst>
          </p:cNvPr>
          <p:cNvSpPr/>
          <p:nvPr/>
        </p:nvSpPr>
        <p:spPr>
          <a:xfrm>
            <a:off x="1398640" y="4050000"/>
            <a:ext cx="427591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質問を入力？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5826" name="Rectangle 135825">
            <a:extLst>
              <a:ext uri="{FF2B5EF4-FFF2-40B4-BE49-F238E27FC236}">
                <a16:creationId xmlns:a16="http://schemas.microsoft.com/office/drawing/2014/main" id="{024AB375-2E66-AAF9-81F9-F80B604242A8}"/>
              </a:ext>
            </a:extLst>
          </p:cNvPr>
          <p:cNvSpPr/>
          <p:nvPr/>
        </p:nvSpPr>
        <p:spPr>
          <a:xfrm>
            <a:off x="798640" y="4800000"/>
            <a:ext cx="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5973" name="Rectangle 135972">
            <a:extLst>
              <a:ext uri="{FF2B5EF4-FFF2-40B4-BE49-F238E27FC236}">
                <a16:creationId xmlns:a16="http://schemas.microsoft.com/office/drawing/2014/main" id="{6A64C07B-A9E6-9D8E-6ED1-DE09027CA76E}"/>
              </a:ext>
            </a:extLst>
          </p:cNvPr>
          <p:cNvSpPr/>
          <p:nvPr/>
        </p:nvSpPr>
        <p:spPr>
          <a:xfrm>
            <a:off x="1398640" y="4800000"/>
            <a:ext cx="427591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6121" name="Rectangle 136120">
            <a:extLst>
              <a:ext uri="{FF2B5EF4-FFF2-40B4-BE49-F238E27FC236}">
                <a16:creationId xmlns:a16="http://schemas.microsoft.com/office/drawing/2014/main" id="{C7E1D85E-56EC-BD20-A946-42A683C67AAA}"/>
              </a:ext>
            </a:extLst>
          </p:cNvPr>
          <p:cNvSpPr/>
          <p:nvPr/>
        </p:nvSpPr>
        <p:spPr>
          <a:xfrm>
            <a:off x="6267450" y="3800000"/>
            <a:ext cx="5375910" cy="19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270" name="Rectangle 136269">
            <a:extLst>
              <a:ext uri="{FF2B5EF4-FFF2-40B4-BE49-F238E27FC236}">
                <a16:creationId xmlns:a16="http://schemas.microsoft.com/office/drawing/2014/main" id="{5B59D219-AFA3-4C48-96B0-0FB7C253562E}"/>
              </a:ext>
            </a:extLst>
          </p:cNvPr>
          <p:cNvSpPr/>
          <p:nvPr/>
        </p:nvSpPr>
        <p:spPr>
          <a:xfrm>
            <a:off x="6517450" y="4050000"/>
            <a:ext cx="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6420" name="Rectangle 136419">
            <a:extLst>
              <a:ext uri="{FF2B5EF4-FFF2-40B4-BE49-F238E27FC236}">
                <a16:creationId xmlns:a16="http://schemas.microsoft.com/office/drawing/2014/main" id="{B70AB12C-8DDB-9A85-4708-63E10E9CF49C}"/>
              </a:ext>
            </a:extLst>
          </p:cNvPr>
          <p:cNvSpPr/>
          <p:nvPr/>
        </p:nvSpPr>
        <p:spPr>
          <a:xfrm>
            <a:off x="7117450" y="4050000"/>
            <a:ext cx="427591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質問を入力？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6571" name="Rectangle 136570">
            <a:extLst>
              <a:ext uri="{FF2B5EF4-FFF2-40B4-BE49-F238E27FC236}">
                <a16:creationId xmlns:a16="http://schemas.microsoft.com/office/drawing/2014/main" id="{20B51740-4AFD-7F6C-5387-CD1C743EF14F}"/>
              </a:ext>
            </a:extLst>
          </p:cNvPr>
          <p:cNvSpPr/>
          <p:nvPr/>
        </p:nvSpPr>
        <p:spPr>
          <a:xfrm>
            <a:off x="6517450" y="4800000"/>
            <a:ext cx="6000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6723" name="Rectangle 136722">
            <a:extLst>
              <a:ext uri="{FF2B5EF4-FFF2-40B4-BE49-F238E27FC236}">
                <a16:creationId xmlns:a16="http://schemas.microsoft.com/office/drawing/2014/main" id="{54804C9F-DE65-0316-5D3B-74FA24B8AE4D}"/>
              </a:ext>
            </a:extLst>
          </p:cNvPr>
          <p:cNvSpPr/>
          <p:nvPr/>
        </p:nvSpPr>
        <p:spPr>
          <a:xfrm>
            <a:off x="7117450" y="4800000"/>
            <a:ext cx="427591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14773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76" name="Rectangle 136875">
            <a:extLst>
              <a:ext uri="{FF2B5EF4-FFF2-40B4-BE49-F238E27FC236}">
                <a16:creationId xmlns:a16="http://schemas.microsoft.com/office/drawing/2014/main" id="{4A7E84FE-CC83-14D5-7CD3-5E2081D1DB8A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WHY US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7030" name="Rectangle 137029">
            <a:extLst>
              <a:ext uri="{FF2B5EF4-FFF2-40B4-BE49-F238E27FC236}">
                <a16:creationId xmlns:a16="http://schemas.microsoft.com/office/drawing/2014/main" id="{56C095CE-31F2-A484-9027-6FADE3165184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7185" name="Rectangle 137184">
            <a:extLst>
              <a:ext uri="{FF2B5EF4-FFF2-40B4-BE49-F238E27FC236}">
                <a16:creationId xmlns:a16="http://schemas.microsoft.com/office/drawing/2014/main" id="{042E2DA7-C9ED-FDBA-9BFB-1479CA3FE688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7341" name="Rectangle 137340">
            <a:extLst>
              <a:ext uri="{FF2B5EF4-FFF2-40B4-BE49-F238E27FC236}">
                <a16:creationId xmlns:a16="http://schemas.microsoft.com/office/drawing/2014/main" id="{D6484A83-04C9-3AF6-5950-32660CD34E44}"/>
              </a:ext>
            </a:extLst>
          </p:cNvPr>
          <p:cNvSpPr/>
          <p:nvPr/>
        </p:nvSpPr>
        <p:spPr>
          <a:xfrm>
            <a:off x="548640" y="5960000"/>
            <a:ext cx="8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出典：出典名を入力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7498" name="Rectangle 137497">
            <a:extLst>
              <a:ext uri="{FF2B5EF4-FFF2-40B4-BE49-F238E27FC236}">
                <a16:creationId xmlns:a16="http://schemas.microsoft.com/office/drawing/2014/main" id="{9048A250-8695-B207-DC0E-54E67A7BEA4A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94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7656" name="Rectangle 137655">
            <a:extLst>
              <a:ext uri="{FF2B5EF4-FFF2-40B4-BE49-F238E27FC236}">
                <a16:creationId xmlns:a16="http://schemas.microsoft.com/office/drawing/2014/main" id="{CEC1514A-86C0-0A20-A2EE-7D4231445FCD}"/>
              </a:ext>
            </a:extLst>
          </p:cNvPr>
          <p:cNvSpPr/>
          <p:nvPr/>
        </p:nvSpPr>
        <p:spPr>
          <a:xfrm>
            <a:off x="54864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815" name="Rectangle 137814">
            <a:extLst>
              <a:ext uri="{FF2B5EF4-FFF2-40B4-BE49-F238E27FC236}">
                <a16:creationId xmlns:a16="http://schemas.microsoft.com/office/drawing/2014/main" id="{01BA0EB9-30AE-7919-2468-AE098CC37572}"/>
              </a:ext>
            </a:extLst>
          </p:cNvPr>
          <p:cNvSpPr/>
          <p:nvPr/>
        </p:nvSpPr>
        <p:spPr>
          <a:xfrm>
            <a:off x="798640" y="2150000"/>
            <a:ext cx="296964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XX年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7975" name="Rectangle 137974">
            <a:extLst>
              <a:ext uri="{FF2B5EF4-FFF2-40B4-BE49-F238E27FC236}">
                <a16:creationId xmlns:a16="http://schemas.microsoft.com/office/drawing/2014/main" id="{5BE4DA7A-A99F-CE38-D287-0BFB2DBAC9F5}"/>
              </a:ext>
            </a:extLst>
          </p:cNvPr>
          <p:cNvSpPr/>
          <p:nvPr/>
        </p:nvSpPr>
        <p:spPr>
          <a:xfrm>
            <a:off x="798640" y="3350000"/>
            <a:ext cx="296964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8136" name="Rectangle 138135">
            <a:extLst>
              <a:ext uri="{FF2B5EF4-FFF2-40B4-BE49-F238E27FC236}">
                <a16:creationId xmlns:a16="http://schemas.microsoft.com/office/drawing/2014/main" id="{8920FFEB-EFF5-F486-B6A1-179ADB9700CF}"/>
              </a:ext>
            </a:extLst>
          </p:cNvPr>
          <p:cNvSpPr/>
          <p:nvPr/>
        </p:nvSpPr>
        <p:spPr>
          <a:xfrm>
            <a:off x="798640" y="4050000"/>
            <a:ext cx="2969640" cy="447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8298" name="Rectangle 138297">
            <a:extLst>
              <a:ext uri="{FF2B5EF4-FFF2-40B4-BE49-F238E27FC236}">
                <a16:creationId xmlns:a16="http://schemas.microsoft.com/office/drawing/2014/main" id="{C7EA4F4C-3278-CC34-A108-9E4697DAB393}"/>
              </a:ext>
            </a:extLst>
          </p:cNvPr>
          <p:cNvSpPr/>
          <p:nvPr/>
        </p:nvSpPr>
        <p:spPr>
          <a:xfrm>
            <a:off x="4361180" y="1650000"/>
            <a:ext cx="3469640" cy="415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461" name="Rectangle 138460">
            <a:extLst>
              <a:ext uri="{FF2B5EF4-FFF2-40B4-BE49-F238E27FC236}">
                <a16:creationId xmlns:a16="http://schemas.microsoft.com/office/drawing/2014/main" id="{87F767C7-1F19-A84B-8157-8BA50A10EA9D}"/>
              </a:ext>
            </a:extLst>
          </p:cNvPr>
          <p:cNvSpPr/>
          <p:nvPr/>
        </p:nvSpPr>
        <p:spPr>
          <a:xfrm>
            <a:off x="4611180" y="2150000"/>
            <a:ext cx="296964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XX件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8625" name="Rectangle 138624">
            <a:extLst>
              <a:ext uri="{FF2B5EF4-FFF2-40B4-BE49-F238E27FC236}">
                <a16:creationId xmlns:a16="http://schemas.microsoft.com/office/drawing/2014/main" id="{7C4D0D87-9018-5118-456B-6DAA3D5298A0}"/>
              </a:ext>
            </a:extLst>
          </p:cNvPr>
          <p:cNvSpPr/>
          <p:nvPr/>
        </p:nvSpPr>
        <p:spPr>
          <a:xfrm>
            <a:off x="4611180" y="3350000"/>
            <a:ext cx="296964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8790" name="Rectangle 138789">
            <a:extLst>
              <a:ext uri="{FF2B5EF4-FFF2-40B4-BE49-F238E27FC236}">
                <a16:creationId xmlns:a16="http://schemas.microsoft.com/office/drawing/2014/main" id="{EA5778C5-2D74-2C7E-36D9-8E5F63E45B82}"/>
              </a:ext>
            </a:extLst>
          </p:cNvPr>
          <p:cNvSpPr/>
          <p:nvPr/>
        </p:nvSpPr>
        <p:spPr>
          <a:xfrm>
            <a:off x="4611180" y="4050000"/>
            <a:ext cx="29696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8956" name="Rectangle 138955">
            <a:extLst>
              <a:ext uri="{FF2B5EF4-FFF2-40B4-BE49-F238E27FC236}">
                <a16:creationId xmlns:a16="http://schemas.microsoft.com/office/drawing/2014/main" id="{4E88031A-DE43-E58F-CE37-28D219A5D4FB}"/>
              </a:ext>
            </a:extLst>
          </p:cNvPr>
          <p:cNvSpPr/>
          <p:nvPr/>
        </p:nvSpPr>
        <p:spPr>
          <a:xfrm>
            <a:off x="8173720" y="1650000"/>
            <a:ext cx="3469640" cy="4150000"/>
          </a:xfrm>
          <a:prstGeom prst="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123" name="Rectangle 139122">
            <a:extLst>
              <a:ext uri="{FF2B5EF4-FFF2-40B4-BE49-F238E27FC236}">
                <a16:creationId xmlns:a16="http://schemas.microsoft.com/office/drawing/2014/main" id="{6B587364-2438-610B-FA34-1D4DBA3DFBCF}"/>
              </a:ext>
            </a:extLst>
          </p:cNvPr>
          <p:cNvSpPr/>
          <p:nvPr/>
        </p:nvSpPr>
        <p:spPr>
          <a:xfrm>
            <a:off x="8423720" y="2150000"/>
            <a:ext cx="296964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XX%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291" name="Rectangle 139290">
            <a:extLst>
              <a:ext uri="{FF2B5EF4-FFF2-40B4-BE49-F238E27FC236}">
                <a16:creationId xmlns:a16="http://schemas.microsoft.com/office/drawing/2014/main" id="{274A0339-E277-1D26-4759-1451FBF4AC47}"/>
              </a:ext>
            </a:extLst>
          </p:cNvPr>
          <p:cNvSpPr/>
          <p:nvPr/>
        </p:nvSpPr>
        <p:spPr>
          <a:xfrm>
            <a:off x="8423720" y="3350000"/>
            <a:ext cx="296964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460" name="Rectangle 139459">
            <a:extLst>
              <a:ext uri="{FF2B5EF4-FFF2-40B4-BE49-F238E27FC236}">
                <a16:creationId xmlns:a16="http://schemas.microsoft.com/office/drawing/2014/main" id="{56B85CAC-D595-A994-0238-FAF659814EDC}"/>
              </a:ext>
            </a:extLst>
          </p:cNvPr>
          <p:cNvSpPr/>
          <p:nvPr/>
        </p:nvSpPr>
        <p:spPr>
          <a:xfrm>
            <a:off x="8423720" y="4050000"/>
            <a:ext cx="2969640" cy="711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403932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63" name="Rectangle 139462">
            <a:extLst>
              <a:ext uri="{FF2B5EF4-FFF2-40B4-BE49-F238E27FC236}">
                <a16:creationId xmlns:a16="http://schemas.microsoft.com/office/drawing/2014/main" id="{6FAA741F-7406-1DCD-77B6-FC06829C1E32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NEXT STEPS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465" name="Rectangle 139464">
            <a:extLst>
              <a:ext uri="{FF2B5EF4-FFF2-40B4-BE49-F238E27FC236}">
                <a16:creationId xmlns:a16="http://schemas.microsoft.com/office/drawing/2014/main" id="{DDAFE071-090D-473C-E917-A6ECDFB8F178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468" name="Rectangle 139467">
            <a:extLst>
              <a:ext uri="{FF2B5EF4-FFF2-40B4-BE49-F238E27FC236}">
                <a16:creationId xmlns:a16="http://schemas.microsoft.com/office/drawing/2014/main" id="{3EB7651C-6CD2-C47C-0FD2-725F97E7119C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472" name="Rectangle 139471">
            <a:extLst>
              <a:ext uri="{FF2B5EF4-FFF2-40B4-BE49-F238E27FC236}">
                <a16:creationId xmlns:a16="http://schemas.microsoft.com/office/drawing/2014/main" id="{3EDA4D3B-11BA-847B-3B77-0D95BE5364B6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95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477" name="Rectangle 139476">
            <a:extLst>
              <a:ext uri="{FF2B5EF4-FFF2-40B4-BE49-F238E27FC236}">
                <a16:creationId xmlns:a16="http://schemas.microsoft.com/office/drawing/2014/main" id="{07A70DC6-9C1A-9988-B149-B68C08D85710}"/>
              </a:ext>
            </a:extLst>
          </p:cNvPr>
          <p:cNvSpPr/>
          <p:nvPr/>
        </p:nvSpPr>
        <p:spPr>
          <a:xfrm>
            <a:off x="548640" y="1650000"/>
            <a:ext cx="16000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XX/XX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483" name="Rectangle 139482">
            <a:extLst>
              <a:ext uri="{FF2B5EF4-FFF2-40B4-BE49-F238E27FC236}">
                <a16:creationId xmlns:a16="http://schemas.microsoft.com/office/drawing/2014/main" id="{BA236333-AD3D-397D-B585-BF1D36098F6C}"/>
              </a:ext>
            </a:extLst>
          </p:cNvPr>
          <p:cNvSpPr/>
          <p:nvPr/>
        </p:nvSpPr>
        <p:spPr>
          <a:xfrm>
            <a:off x="2248640" y="1650000"/>
            <a:ext cx="60000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490" name="Rectangle 139489">
            <a:extLst>
              <a:ext uri="{FF2B5EF4-FFF2-40B4-BE49-F238E27FC236}">
                <a16:creationId xmlns:a16="http://schemas.microsoft.com/office/drawing/2014/main" id="{E04FDCA2-A100-FC06-BA20-8645889CEA02}"/>
              </a:ext>
            </a:extLst>
          </p:cNvPr>
          <p:cNvSpPr/>
          <p:nvPr/>
        </p:nvSpPr>
        <p:spPr>
          <a:xfrm>
            <a:off x="548640" y="2463650"/>
            <a:ext cx="76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498" name="Rectangle 139497">
            <a:extLst>
              <a:ext uri="{FF2B5EF4-FFF2-40B4-BE49-F238E27FC236}">
                <a16:creationId xmlns:a16="http://schemas.microsoft.com/office/drawing/2014/main" id="{448B0618-6B26-0E7E-7FA4-673ACEAA1D07}"/>
              </a:ext>
            </a:extLst>
          </p:cNvPr>
          <p:cNvSpPr/>
          <p:nvPr/>
        </p:nvSpPr>
        <p:spPr>
          <a:xfrm>
            <a:off x="548640" y="2600000"/>
            <a:ext cx="16000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XX/XX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507" name="Rectangle 139506">
            <a:extLst>
              <a:ext uri="{FF2B5EF4-FFF2-40B4-BE49-F238E27FC236}">
                <a16:creationId xmlns:a16="http://schemas.microsoft.com/office/drawing/2014/main" id="{1C235764-4759-2D5E-B39F-947A983F7B66}"/>
              </a:ext>
            </a:extLst>
          </p:cNvPr>
          <p:cNvSpPr/>
          <p:nvPr/>
        </p:nvSpPr>
        <p:spPr>
          <a:xfrm>
            <a:off x="2248640" y="2600000"/>
            <a:ext cx="60000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517" name="Rectangle 139516">
            <a:extLst>
              <a:ext uri="{FF2B5EF4-FFF2-40B4-BE49-F238E27FC236}">
                <a16:creationId xmlns:a16="http://schemas.microsoft.com/office/drawing/2014/main" id="{9248C469-7598-76D2-13D1-96B0C3DCBD47}"/>
              </a:ext>
            </a:extLst>
          </p:cNvPr>
          <p:cNvSpPr/>
          <p:nvPr/>
        </p:nvSpPr>
        <p:spPr>
          <a:xfrm>
            <a:off x="548640" y="3413650"/>
            <a:ext cx="76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528" name="Rectangle 139527">
            <a:extLst>
              <a:ext uri="{FF2B5EF4-FFF2-40B4-BE49-F238E27FC236}">
                <a16:creationId xmlns:a16="http://schemas.microsoft.com/office/drawing/2014/main" id="{1E29E7DB-E4C2-0C65-B3EE-D870E5770239}"/>
              </a:ext>
            </a:extLst>
          </p:cNvPr>
          <p:cNvSpPr/>
          <p:nvPr/>
        </p:nvSpPr>
        <p:spPr>
          <a:xfrm>
            <a:off x="548640" y="3550000"/>
            <a:ext cx="16000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XX/XX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540" name="Rectangle 139539">
            <a:extLst>
              <a:ext uri="{FF2B5EF4-FFF2-40B4-BE49-F238E27FC236}">
                <a16:creationId xmlns:a16="http://schemas.microsoft.com/office/drawing/2014/main" id="{E3F13EF9-210A-AC3B-9F7C-3E6D205CB012}"/>
              </a:ext>
            </a:extLst>
          </p:cNvPr>
          <p:cNvSpPr/>
          <p:nvPr/>
        </p:nvSpPr>
        <p:spPr>
          <a:xfrm>
            <a:off x="2248640" y="3550000"/>
            <a:ext cx="60000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553" name="Rectangle 139552">
            <a:extLst>
              <a:ext uri="{FF2B5EF4-FFF2-40B4-BE49-F238E27FC236}">
                <a16:creationId xmlns:a16="http://schemas.microsoft.com/office/drawing/2014/main" id="{56C65E36-33DC-84D6-FB9E-DF2820D1BBFF}"/>
              </a:ext>
            </a:extLst>
          </p:cNvPr>
          <p:cNvSpPr/>
          <p:nvPr/>
        </p:nvSpPr>
        <p:spPr>
          <a:xfrm>
            <a:off x="8548640" y="1650000"/>
            <a:ext cx="3094720" cy="2700000"/>
          </a:xfrm>
          <a:prstGeom prst="rect">
            <a:avLst/>
          </a:prstGeom>
          <a:solidFill>
            <a:srgbClr val="0B2545"/>
          </a:solidFill>
          <a:ln w="3175">
            <a:solidFill>
              <a:srgbClr val="0B2545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567" name="Rectangle 139566">
            <a:extLst>
              <a:ext uri="{FF2B5EF4-FFF2-40B4-BE49-F238E27FC236}">
                <a16:creationId xmlns:a16="http://schemas.microsoft.com/office/drawing/2014/main" id="{7D8F5999-6B00-06F1-B90E-9222F934008D}"/>
              </a:ext>
            </a:extLst>
          </p:cNvPr>
          <p:cNvSpPr/>
          <p:nvPr/>
        </p:nvSpPr>
        <p:spPr>
          <a:xfrm>
            <a:off x="8798640" y="1950000"/>
            <a:ext cx="2594720" cy="4140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お願い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582" name="Rectangle 139581">
            <a:extLst>
              <a:ext uri="{FF2B5EF4-FFF2-40B4-BE49-F238E27FC236}">
                <a16:creationId xmlns:a16="http://schemas.microsoft.com/office/drawing/2014/main" id="{92149A04-6453-5C98-DE5B-7CF6D3BA19EC}"/>
              </a:ext>
            </a:extLst>
          </p:cNvPr>
          <p:cNvSpPr/>
          <p:nvPr/>
        </p:nvSpPr>
        <p:spPr>
          <a:xfrm>
            <a:off x="8798640" y="2450000"/>
            <a:ext cx="2594720" cy="8432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598" name="Rectangle: Rounded Corners 139597">
            <a:extLst>
              <a:ext uri="{FF2B5EF4-FFF2-40B4-BE49-F238E27FC236}">
                <a16:creationId xmlns:a16="http://schemas.microsoft.com/office/drawing/2014/main" id="{4FE9D4D8-B788-4615-09DC-37CED392955A}"/>
              </a:ext>
            </a:extLst>
          </p:cNvPr>
          <p:cNvSpPr/>
          <p:nvPr/>
        </p:nvSpPr>
        <p:spPr>
          <a:xfrm>
            <a:off x="548640" y="4850000"/>
            <a:ext cx="3400000" cy="600000"/>
          </a:xfrm>
          <a:prstGeom prst="roundRect">
            <a:avLst/>
          </a:prstGeom>
          <a:solidFill>
            <a:srgbClr val="1F5FBF"/>
          </a:solidFill>
          <a:ln w="3175">
            <a:solidFill>
              <a:srgbClr val="1F5FBF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488435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15" name="Rectangle 139614">
            <a:extLst>
              <a:ext uri="{FF2B5EF4-FFF2-40B4-BE49-F238E27FC236}">
                <a16:creationId xmlns:a16="http://schemas.microsoft.com/office/drawing/2014/main" id="{06A4A794-5E51-97BA-F815-6A9B6C45E388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SUMMARY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633" name="Rectangle 139632">
            <a:extLst>
              <a:ext uri="{FF2B5EF4-FFF2-40B4-BE49-F238E27FC236}">
                <a16:creationId xmlns:a16="http://schemas.microsoft.com/office/drawing/2014/main" id="{A81A1954-BF7E-3233-29E2-FFF144B03100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652" name="Rectangle 139651">
            <a:extLst>
              <a:ext uri="{FF2B5EF4-FFF2-40B4-BE49-F238E27FC236}">
                <a16:creationId xmlns:a16="http://schemas.microsoft.com/office/drawing/2014/main" id="{F79BE9D0-0DB8-AA79-62A8-ACD264072F4A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672" name="Rectangle 139671">
            <a:extLst>
              <a:ext uri="{FF2B5EF4-FFF2-40B4-BE49-F238E27FC236}">
                <a16:creationId xmlns:a16="http://schemas.microsoft.com/office/drawing/2014/main" id="{7964BDBE-EDEF-5446-22C1-D70F9C0923A3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96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693" name="Rectangle 139692">
            <a:extLst>
              <a:ext uri="{FF2B5EF4-FFF2-40B4-BE49-F238E27FC236}">
                <a16:creationId xmlns:a16="http://schemas.microsoft.com/office/drawing/2014/main" id="{1BA289F3-6D33-C7AF-A594-15FB6D610916}"/>
              </a:ext>
            </a:extLst>
          </p:cNvPr>
          <p:cNvSpPr/>
          <p:nvPr/>
        </p:nvSpPr>
        <p:spPr>
          <a:xfrm>
            <a:off x="548640" y="1650000"/>
            <a:ext cx="1300000" cy="11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01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715" name="Rectangle 139714">
            <a:extLst>
              <a:ext uri="{FF2B5EF4-FFF2-40B4-BE49-F238E27FC236}">
                <a16:creationId xmlns:a16="http://schemas.microsoft.com/office/drawing/2014/main" id="{1F5A10DD-5458-F691-4DFE-8246BB43B7FC}"/>
              </a:ext>
            </a:extLst>
          </p:cNvPr>
          <p:cNvSpPr/>
          <p:nvPr/>
        </p:nvSpPr>
        <p:spPr>
          <a:xfrm>
            <a:off x="2048640" y="1700000"/>
            <a:ext cx="20000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現状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738" name="Rectangle 139737">
            <a:extLst>
              <a:ext uri="{FF2B5EF4-FFF2-40B4-BE49-F238E27FC236}">
                <a16:creationId xmlns:a16="http://schemas.microsoft.com/office/drawing/2014/main" id="{F824D52D-38CE-45A0-0E9A-B2F1BC9F42F3}"/>
              </a:ext>
            </a:extLst>
          </p:cNvPr>
          <p:cNvSpPr/>
          <p:nvPr/>
        </p:nvSpPr>
        <p:spPr>
          <a:xfrm>
            <a:off x="3848640" y="1700000"/>
            <a:ext cx="779472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762" name="Rectangle 139761">
            <a:extLst>
              <a:ext uri="{FF2B5EF4-FFF2-40B4-BE49-F238E27FC236}">
                <a16:creationId xmlns:a16="http://schemas.microsoft.com/office/drawing/2014/main" id="{DB120EF9-D26B-2A88-C44F-E96AC516838B}"/>
              </a:ext>
            </a:extLst>
          </p:cNvPr>
          <p:cNvSpPr/>
          <p:nvPr/>
        </p:nvSpPr>
        <p:spPr>
          <a:xfrm>
            <a:off x="548640" y="2893650"/>
            <a:ext cx="1109472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787" name="Rectangle 139786">
            <a:extLst>
              <a:ext uri="{FF2B5EF4-FFF2-40B4-BE49-F238E27FC236}">
                <a16:creationId xmlns:a16="http://schemas.microsoft.com/office/drawing/2014/main" id="{B7ABF7D2-BB56-BB04-82AD-10DF5F41D0E7}"/>
              </a:ext>
            </a:extLst>
          </p:cNvPr>
          <p:cNvSpPr/>
          <p:nvPr/>
        </p:nvSpPr>
        <p:spPr>
          <a:xfrm>
            <a:off x="548640" y="3000000"/>
            <a:ext cx="1300000" cy="11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02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813" name="Rectangle 139812">
            <a:extLst>
              <a:ext uri="{FF2B5EF4-FFF2-40B4-BE49-F238E27FC236}">
                <a16:creationId xmlns:a16="http://schemas.microsoft.com/office/drawing/2014/main" id="{C7EE2130-0479-51B5-A799-A2BDF3DE133A}"/>
              </a:ext>
            </a:extLst>
          </p:cNvPr>
          <p:cNvSpPr/>
          <p:nvPr/>
        </p:nvSpPr>
        <p:spPr>
          <a:xfrm>
            <a:off x="2048640" y="3050000"/>
            <a:ext cx="20000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提案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840" name="Rectangle 139839">
            <a:extLst>
              <a:ext uri="{FF2B5EF4-FFF2-40B4-BE49-F238E27FC236}">
                <a16:creationId xmlns:a16="http://schemas.microsoft.com/office/drawing/2014/main" id="{835DDECF-0C68-3111-D0F6-A423FF823CB9}"/>
              </a:ext>
            </a:extLst>
          </p:cNvPr>
          <p:cNvSpPr/>
          <p:nvPr/>
        </p:nvSpPr>
        <p:spPr>
          <a:xfrm>
            <a:off x="3848640" y="3050000"/>
            <a:ext cx="779472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868" name="Rectangle 139867">
            <a:extLst>
              <a:ext uri="{FF2B5EF4-FFF2-40B4-BE49-F238E27FC236}">
                <a16:creationId xmlns:a16="http://schemas.microsoft.com/office/drawing/2014/main" id="{4EA5A204-FBFC-6643-DA2D-BFFA0D26EB83}"/>
              </a:ext>
            </a:extLst>
          </p:cNvPr>
          <p:cNvSpPr/>
          <p:nvPr/>
        </p:nvSpPr>
        <p:spPr>
          <a:xfrm>
            <a:off x="548640" y="4243650"/>
            <a:ext cx="1109472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897" name="Rectangle 139896">
            <a:extLst>
              <a:ext uri="{FF2B5EF4-FFF2-40B4-BE49-F238E27FC236}">
                <a16:creationId xmlns:a16="http://schemas.microsoft.com/office/drawing/2014/main" id="{AEA43FFC-A162-C5CB-AE10-686AB297FCF8}"/>
              </a:ext>
            </a:extLst>
          </p:cNvPr>
          <p:cNvSpPr/>
          <p:nvPr/>
        </p:nvSpPr>
        <p:spPr>
          <a:xfrm>
            <a:off x="548640" y="4350000"/>
            <a:ext cx="1300000" cy="11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4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03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927" name="Rectangle 139926">
            <a:extLst>
              <a:ext uri="{FF2B5EF4-FFF2-40B4-BE49-F238E27FC236}">
                <a16:creationId xmlns:a16="http://schemas.microsoft.com/office/drawing/2014/main" id="{2DE2A350-678F-0670-8AB8-2D3F64649470}"/>
              </a:ext>
            </a:extLst>
          </p:cNvPr>
          <p:cNvSpPr/>
          <p:nvPr/>
        </p:nvSpPr>
        <p:spPr>
          <a:xfrm>
            <a:off x="2048640" y="4400000"/>
            <a:ext cx="20000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効果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9958" name="Rectangle 139957">
            <a:extLst>
              <a:ext uri="{FF2B5EF4-FFF2-40B4-BE49-F238E27FC236}">
                <a16:creationId xmlns:a16="http://schemas.microsoft.com/office/drawing/2014/main" id="{B9E20C42-F66D-F4DA-D7EC-38D900CAC349}"/>
              </a:ext>
            </a:extLst>
          </p:cNvPr>
          <p:cNvSpPr/>
          <p:nvPr/>
        </p:nvSpPr>
        <p:spPr>
          <a:xfrm>
            <a:off x="3848640" y="4400000"/>
            <a:ext cx="779472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07613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90" name="Rectangle 139989">
            <a:extLst>
              <a:ext uri="{FF2B5EF4-FFF2-40B4-BE49-F238E27FC236}">
                <a16:creationId xmlns:a16="http://schemas.microsoft.com/office/drawing/2014/main" id="{A6F681FE-FB59-3FDB-CC66-3B06BC8BE270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CONTACT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023" name="Rectangle 140022">
            <a:extLst>
              <a:ext uri="{FF2B5EF4-FFF2-40B4-BE49-F238E27FC236}">
                <a16:creationId xmlns:a16="http://schemas.microsoft.com/office/drawing/2014/main" id="{1BC08AD3-0BB3-E540-091A-881A7CB884B5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057" name="Rectangle 140056">
            <a:extLst>
              <a:ext uri="{FF2B5EF4-FFF2-40B4-BE49-F238E27FC236}">
                <a16:creationId xmlns:a16="http://schemas.microsoft.com/office/drawing/2014/main" id="{24EC0311-9BC0-4A05-2749-B56638CD661C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092" name="Rectangle 140091">
            <a:extLst>
              <a:ext uri="{FF2B5EF4-FFF2-40B4-BE49-F238E27FC236}">
                <a16:creationId xmlns:a16="http://schemas.microsoft.com/office/drawing/2014/main" id="{86BAC791-7D7E-4A68-767B-073966AD35AA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97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128" name="Rectangle 140127">
            <a:extLst>
              <a:ext uri="{FF2B5EF4-FFF2-40B4-BE49-F238E27FC236}">
                <a16:creationId xmlns:a16="http://schemas.microsoft.com/office/drawing/2014/main" id="{E755D67C-023C-EC39-04A6-4D065353DAE6}"/>
              </a:ext>
            </a:extLst>
          </p:cNvPr>
          <p:cNvSpPr/>
          <p:nvPr/>
        </p:nvSpPr>
        <p:spPr>
          <a:xfrm>
            <a:off x="548640" y="1650000"/>
            <a:ext cx="15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会社名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165" name="Rectangle 140164">
            <a:extLst>
              <a:ext uri="{FF2B5EF4-FFF2-40B4-BE49-F238E27FC236}">
                <a16:creationId xmlns:a16="http://schemas.microsoft.com/office/drawing/2014/main" id="{26992C6F-1B28-32E5-4619-07C1BF983496}"/>
              </a:ext>
            </a:extLst>
          </p:cNvPr>
          <p:cNvSpPr/>
          <p:nvPr/>
        </p:nvSpPr>
        <p:spPr>
          <a:xfrm>
            <a:off x="2148640" y="1650000"/>
            <a:ext cx="42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株式会社○○○○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203" name="Rectangle 140202">
            <a:extLst>
              <a:ext uri="{FF2B5EF4-FFF2-40B4-BE49-F238E27FC236}">
                <a16:creationId xmlns:a16="http://schemas.microsoft.com/office/drawing/2014/main" id="{7676557B-9BEA-41EC-F0EE-F369B66FB8AF}"/>
              </a:ext>
            </a:extLst>
          </p:cNvPr>
          <p:cNvSpPr/>
          <p:nvPr/>
        </p:nvSpPr>
        <p:spPr>
          <a:xfrm>
            <a:off x="548640" y="2343650"/>
            <a:ext cx="57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242" name="Rectangle 140241">
            <a:extLst>
              <a:ext uri="{FF2B5EF4-FFF2-40B4-BE49-F238E27FC236}">
                <a16:creationId xmlns:a16="http://schemas.microsoft.com/office/drawing/2014/main" id="{7AFE79F4-79E7-8707-1D0B-F2DDCFA4ED1B}"/>
              </a:ext>
            </a:extLst>
          </p:cNvPr>
          <p:cNvSpPr/>
          <p:nvPr/>
        </p:nvSpPr>
        <p:spPr>
          <a:xfrm>
            <a:off x="548640" y="2450000"/>
            <a:ext cx="15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担当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282" name="Rectangle 140281">
            <a:extLst>
              <a:ext uri="{FF2B5EF4-FFF2-40B4-BE49-F238E27FC236}">
                <a16:creationId xmlns:a16="http://schemas.microsoft.com/office/drawing/2014/main" id="{77299967-7CB9-513F-2398-49E17344A7C2}"/>
              </a:ext>
            </a:extLst>
          </p:cNvPr>
          <p:cNvSpPr/>
          <p:nvPr/>
        </p:nvSpPr>
        <p:spPr>
          <a:xfrm>
            <a:off x="2148640" y="2450000"/>
            <a:ext cx="42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部署名　氏名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323" name="Rectangle 140322">
            <a:extLst>
              <a:ext uri="{FF2B5EF4-FFF2-40B4-BE49-F238E27FC236}">
                <a16:creationId xmlns:a16="http://schemas.microsoft.com/office/drawing/2014/main" id="{698FC562-D530-CDAA-B9EC-EC95269275C2}"/>
              </a:ext>
            </a:extLst>
          </p:cNvPr>
          <p:cNvSpPr/>
          <p:nvPr/>
        </p:nvSpPr>
        <p:spPr>
          <a:xfrm>
            <a:off x="548640" y="3143650"/>
            <a:ext cx="57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365" name="Rectangle 140364">
            <a:extLst>
              <a:ext uri="{FF2B5EF4-FFF2-40B4-BE49-F238E27FC236}">
                <a16:creationId xmlns:a16="http://schemas.microsoft.com/office/drawing/2014/main" id="{B8B21691-BE3F-BDE0-5FE4-530389D8500B}"/>
              </a:ext>
            </a:extLst>
          </p:cNvPr>
          <p:cNvSpPr/>
          <p:nvPr/>
        </p:nvSpPr>
        <p:spPr>
          <a:xfrm>
            <a:off x="548640" y="3250000"/>
            <a:ext cx="15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電話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408" name="Rectangle 140407">
            <a:extLst>
              <a:ext uri="{FF2B5EF4-FFF2-40B4-BE49-F238E27FC236}">
                <a16:creationId xmlns:a16="http://schemas.microsoft.com/office/drawing/2014/main" id="{BD77269B-1C1D-2FE3-EE23-F11130AA7915}"/>
              </a:ext>
            </a:extLst>
          </p:cNvPr>
          <p:cNvSpPr/>
          <p:nvPr/>
        </p:nvSpPr>
        <p:spPr>
          <a:xfrm>
            <a:off x="2148640" y="3250000"/>
            <a:ext cx="42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00-0000-0000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452" name="Rectangle 140451">
            <a:extLst>
              <a:ext uri="{FF2B5EF4-FFF2-40B4-BE49-F238E27FC236}">
                <a16:creationId xmlns:a16="http://schemas.microsoft.com/office/drawing/2014/main" id="{B5838F37-D80F-F635-C6C3-D774F9C89C35}"/>
              </a:ext>
            </a:extLst>
          </p:cNvPr>
          <p:cNvSpPr/>
          <p:nvPr/>
        </p:nvSpPr>
        <p:spPr>
          <a:xfrm>
            <a:off x="548640" y="3943650"/>
            <a:ext cx="57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497" name="Rectangle 140496">
            <a:extLst>
              <a:ext uri="{FF2B5EF4-FFF2-40B4-BE49-F238E27FC236}">
                <a16:creationId xmlns:a16="http://schemas.microsoft.com/office/drawing/2014/main" id="{824118F8-08D1-2885-EEEC-976C2D35E24B}"/>
              </a:ext>
            </a:extLst>
          </p:cNvPr>
          <p:cNvSpPr/>
          <p:nvPr/>
        </p:nvSpPr>
        <p:spPr>
          <a:xfrm>
            <a:off x="548640" y="4050000"/>
            <a:ext cx="15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メール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543" name="Rectangle 140542">
            <a:extLst>
              <a:ext uri="{FF2B5EF4-FFF2-40B4-BE49-F238E27FC236}">
                <a16:creationId xmlns:a16="http://schemas.microsoft.com/office/drawing/2014/main" id="{CAE3B99A-54F5-DBC6-1B5B-FE4BA8E987C4}"/>
              </a:ext>
            </a:extLst>
          </p:cNvPr>
          <p:cNvSpPr/>
          <p:nvPr/>
        </p:nvSpPr>
        <p:spPr>
          <a:xfrm>
            <a:off x="2148640" y="4050000"/>
            <a:ext cx="42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name@example.com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590" name="Rectangle 140589">
            <a:extLst>
              <a:ext uri="{FF2B5EF4-FFF2-40B4-BE49-F238E27FC236}">
                <a16:creationId xmlns:a16="http://schemas.microsoft.com/office/drawing/2014/main" id="{2AF9B48F-7276-4774-BFBA-9283D9D676FA}"/>
              </a:ext>
            </a:extLst>
          </p:cNvPr>
          <p:cNvSpPr/>
          <p:nvPr/>
        </p:nvSpPr>
        <p:spPr>
          <a:xfrm>
            <a:off x="548640" y="4743650"/>
            <a:ext cx="5700000" cy="12700"/>
          </a:xfrm>
          <a:prstGeom prst="rect">
            <a:avLst/>
          </a:prstGeom>
          <a:solidFill>
            <a:srgbClr val="C9D6E8"/>
          </a:solidFill>
          <a:ln w="317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638" name="Rectangle 140637">
            <a:extLst>
              <a:ext uri="{FF2B5EF4-FFF2-40B4-BE49-F238E27FC236}">
                <a16:creationId xmlns:a16="http://schemas.microsoft.com/office/drawing/2014/main" id="{483504AF-3EDC-6D33-1279-5D2ADE5BC774}"/>
              </a:ext>
            </a:extLst>
          </p:cNvPr>
          <p:cNvSpPr/>
          <p:nvPr/>
        </p:nvSpPr>
        <p:spPr>
          <a:xfrm>
            <a:off x="548640" y="4850000"/>
            <a:ext cx="15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 b="1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Web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687" name="Rectangle 140686">
            <a:extLst>
              <a:ext uri="{FF2B5EF4-FFF2-40B4-BE49-F238E27FC236}">
                <a16:creationId xmlns:a16="http://schemas.microsoft.com/office/drawing/2014/main" id="{69E73695-E03C-1645-5D6D-BFC8964A0DA8}"/>
              </a:ext>
            </a:extLst>
          </p:cNvPr>
          <p:cNvSpPr/>
          <p:nvPr/>
        </p:nvSpPr>
        <p:spPr>
          <a:xfrm>
            <a:off x="2148640" y="4850000"/>
            <a:ext cx="42000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www.example.com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3011" name="Rectangle 143010">
            <a:extLst>
              <a:ext uri="{FF2B5EF4-FFF2-40B4-BE49-F238E27FC236}">
                <a16:creationId xmlns:a16="http://schemas.microsoft.com/office/drawing/2014/main" id="{92D92A65-4376-AE44-AD91-F17CFE4B13D8}"/>
              </a:ext>
            </a:extLst>
          </p:cNvPr>
          <p:cNvSpPr/>
          <p:nvPr/>
        </p:nvSpPr>
        <p:spPr>
          <a:xfrm>
            <a:off x="6549510" y="1650000"/>
            <a:ext cx="5092980" cy="4150000"/>
          </a:xfrm>
          <a:prstGeom prst="rect">
            <a:avLst/>
          </a:prstGeom>
          <a:solidFill>
            <a:srgbClr val="0B2545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041" name="Rectangle 143040">
            <a:extLst>
              <a:ext uri="{FF2B5EF4-FFF2-40B4-BE49-F238E27FC236}">
                <a16:creationId xmlns:a16="http://schemas.microsoft.com/office/drawing/2014/main" id="{8D212929-8BF3-CD56-FB9A-C2BA6128453F}"/>
              </a:ext>
            </a:extLst>
          </p:cNvPr>
          <p:cNvSpPr/>
          <p:nvPr/>
        </p:nvSpPr>
        <p:spPr>
          <a:xfrm>
            <a:off x="6899510" y="3200000"/>
            <a:ext cx="440000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2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430262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37" name="Rectangle 140736">
            <a:extLst>
              <a:ext uri="{FF2B5EF4-FFF2-40B4-BE49-F238E27FC236}">
                <a16:creationId xmlns:a16="http://schemas.microsoft.com/office/drawing/2014/main" id="{7F6F12A6-F87F-C457-1B94-02961605C8DB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Q&amp;A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788" name="Rectangle 140787">
            <a:extLst>
              <a:ext uri="{FF2B5EF4-FFF2-40B4-BE49-F238E27FC236}">
                <a16:creationId xmlns:a16="http://schemas.microsoft.com/office/drawing/2014/main" id="{77278E8E-A63E-A136-AE88-4B36659BE3AE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840" name="Rectangle 140839">
            <a:extLst>
              <a:ext uri="{FF2B5EF4-FFF2-40B4-BE49-F238E27FC236}">
                <a16:creationId xmlns:a16="http://schemas.microsoft.com/office/drawing/2014/main" id="{2DD78A38-B22F-3670-DCAC-8C1E592F7DCE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893" name="Rectangle 140892">
            <a:extLst>
              <a:ext uri="{FF2B5EF4-FFF2-40B4-BE49-F238E27FC236}">
                <a16:creationId xmlns:a16="http://schemas.microsoft.com/office/drawing/2014/main" id="{3594EAF1-1429-12FD-4594-49D659636997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98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0947" name="Rectangle 140946">
            <a:extLst>
              <a:ext uri="{FF2B5EF4-FFF2-40B4-BE49-F238E27FC236}">
                <a16:creationId xmlns:a16="http://schemas.microsoft.com/office/drawing/2014/main" id="{49119095-37AC-F306-3238-712587B98F81}"/>
              </a:ext>
            </a:extLst>
          </p:cNvPr>
          <p:cNvSpPr/>
          <p:nvPr/>
        </p:nvSpPr>
        <p:spPr>
          <a:xfrm>
            <a:off x="548640" y="2250000"/>
            <a:ext cx="8000000" cy="2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50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Q&amp;A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1002" name="Rectangle 141001">
            <a:extLst>
              <a:ext uri="{FF2B5EF4-FFF2-40B4-BE49-F238E27FC236}">
                <a16:creationId xmlns:a16="http://schemas.microsoft.com/office/drawing/2014/main" id="{7502405C-E2BA-CC70-1650-78CC1AD5EB70}"/>
              </a:ext>
            </a:extLst>
          </p:cNvPr>
          <p:cNvSpPr/>
          <p:nvPr/>
        </p:nvSpPr>
        <p:spPr>
          <a:xfrm>
            <a:off x="548640" y="4850000"/>
            <a:ext cx="9000000" cy="51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ここにテキストを入力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918549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58" name="Rectangle 141057">
            <a:extLst>
              <a:ext uri="{FF2B5EF4-FFF2-40B4-BE49-F238E27FC236}">
                <a16:creationId xmlns:a16="http://schemas.microsoft.com/office/drawing/2014/main" id="{83955E1D-9592-DCC1-C475-143D201D2B22}"/>
              </a:ext>
            </a:extLst>
          </p:cNvPr>
          <p:cNvSpPr/>
          <p:nvPr/>
        </p:nvSpPr>
        <p:spPr>
          <a:xfrm>
            <a:off x="548640" y="457200"/>
            <a:ext cx="70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APPENDIX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1115" name="Rectangle 141114">
            <a:extLst>
              <a:ext uri="{FF2B5EF4-FFF2-40B4-BE49-F238E27FC236}">
                <a16:creationId xmlns:a16="http://schemas.microsoft.com/office/drawing/2014/main" id="{897184B3-F63F-9DDD-FD30-610C5CE0E2AF}"/>
              </a:ext>
            </a:extLst>
          </p:cNvPr>
          <p:cNvSpPr/>
          <p:nvPr/>
        </p:nvSpPr>
        <p:spPr>
          <a:xfrm>
            <a:off x="548640" y="870000"/>
            <a:ext cx="9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スライドのメッセージを1行で入力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1173" name="Rectangle 141172">
            <a:extLst>
              <a:ext uri="{FF2B5EF4-FFF2-40B4-BE49-F238E27FC236}">
                <a16:creationId xmlns:a16="http://schemas.microsoft.com/office/drawing/2014/main" id="{CADA49F0-74B2-58C3-6C90-0ECE2A95ECDB}"/>
              </a:ext>
            </a:extLst>
          </p:cNvPr>
          <p:cNvSpPr/>
          <p:nvPr/>
        </p:nvSpPr>
        <p:spPr>
          <a:xfrm>
            <a:off x="10493360" y="470000"/>
            <a:ext cx="1150000" cy="4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8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YOUR LOGO</a:t>
            </a:r>
          </a:p>
          <a:p>
            <a:pPr algn="ct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1232" name="Rectangle 141231">
            <a:extLst>
              <a:ext uri="{FF2B5EF4-FFF2-40B4-BE49-F238E27FC236}">
                <a16:creationId xmlns:a16="http://schemas.microsoft.com/office/drawing/2014/main" id="{AC7EAFB1-0667-2190-750B-ECF882490C9F}"/>
              </a:ext>
            </a:extLst>
          </p:cNvPr>
          <p:cNvSpPr/>
          <p:nvPr/>
        </p:nvSpPr>
        <p:spPr>
          <a:xfrm>
            <a:off x="10743360" y="5960000"/>
            <a:ext cx="9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55657C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99</a:t>
            </a:r>
          </a:p>
          <a:p>
            <a:pPr algn="r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1292" name="Rectangle 141291">
            <a:extLst>
              <a:ext uri="{FF2B5EF4-FFF2-40B4-BE49-F238E27FC236}">
                <a16:creationId xmlns:a16="http://schemas.microsoft.com/office/drawing/2014/main" id="{9FD71CAC-490A-FF3F-9324-BF807AB1A2B0}"/>
              </a:ext>
            </a:extLst>
          </p:cNvPr>
          <p:cNvSpPr/>
          <p:nvPr/>
        </p:nvSpPr>
        <p:spPr>
          <a:xfrm>
            <a:off x="548640" y="2150000"/>
            <a:ext cx="2586180" cy="26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353" name="Rectangle 141352">
            <a:extLst>
              <a:ext uri="{FF2B5EF4-FFF2-40B4-BE49-F238E27FC236}">
                <a16:creationId xmlns:a16="http://schemas.microsoft.com/office/drawing/2014/main" id="{861D3ABB-0FC5-EB83-44B9-7F32B26B1326}"/>
              </a:ext>
            </a:extLst>
          </p:cNvPr>
          <p:cNvSpPr/>
          <p:nvPr/>
        </p:nvSpPr>
        <p:spPr>
          <a:xfrm>
            <a:off x="798640" y="2450000"/>
            <a:ext cx="208618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A-1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1415" name="Rectangle 141414">
            <a:extLst>
              <a:ext uri="{FF2B5EF4-FFF2-40B4-BE49-F238E27FC236}">
                <a16:creationId xmlns:a16="http://schemas.microsoft.com/office/drawing/2014/main" id="{72A94DF0-BBE4-1BBD-042A-E202A3CC82CE}"/>
              </a:ext>
            </a:extLst>
          </p:cNvPr>
          <p:cNvSpPr/>
          <p:nvPr/>
        </p:nvSpPr>
        <p:spPr>
          <a:xfrm>
            <a:off x="798640" y="3350000"/>
            <a:ext cx="208618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1478" name="Rectangle 141477">
            <a:extLst>
              <a:ext uri="{FF2B5EF4-FFF2-40B4-BE49-F238E27FC236}">
                <a16:creationId xmlns:a16="http://schemas.microsoft.com/office/drawing/2014/main" id="{A9E6AEDD-6584-C891-CFC8-2BEE224AC977}"/>
              </a:ext>
            </a:extLst>
          </p:cNvPr>
          <p:cNvSpPr/>
          <p:nvPr/>
        </p:nvSpPr>
        <p:spPr>
          <a:xfrm>
            <a:off x="3384820" y="2150000"/>
            <a:ext cx="2586180" cy="26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542" name="Rectangle 141541">
            <a:extLst>
              <a:ext uri="{FF2B5EF4-FFF2-40B4-BE49-F238E27FC236}">
                <a16:creationId xmlns:a16="http://schemas.microsoft.com/office/drawing/2014/main" id="{34EFD9A8-461E-DCDF-71DE-5CF5B746018C}"/>
              </a:ext>
            </a:extLst>
          </p:cNvPr>
          <p:cNvSpPr/>
          <p:nvPr/>
        </p:nvSpPr>
        <p:spPr>
          <a:xfrm>
            <a:off x="3634820" y="2450000"/>
            <a:ext cx="208618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A-2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1607" name="Rectangle 141606">
            <a:extLst>
              <a:ext uri="{FF2B5EF4-FFF2-40B4-BE49-F238E27FC236}">
                <a16:creationId xmlns:a16="http://schemas.microsoft.com/office/drawing/2014/main" id="{7D218ADE-6FFE-0921-AE86-14FE9BA9A4C7}"/>
              </a:ext>
            </a:extLst>
          </p:cNvPr>
          <p:cNvSpPr/>
          <p:nvPr/>
        </p:nvSpPr>
        <p:spPr>
          <a:xfrm>
            <a:off x="3634820" y="3350000"/>
            <a:ext cx="208618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1673" name="Rectangle 141672">
            <a:extLst>
              <a:ext uri="{FF2B5EF4-FFF2-40B4-BE49-F238E27FC236}">
                <a16:creationId xmlns:a16="http://schemas.microsoft.com/office/drawing/2014/main" id="{39951878-B427-933C-4DDB-E05222887A2F}"/>
              </a:ext>
            </a:extLst>
          </p:cNvPr>
          <p:cNvSpPr/>
          <p:nvPr/>
        </p:nvSpPr>
        <p:spPr>
          <a:xfrm>
            <a:off x="6221000" y="2150000"/>
            <a:ext cx="2586180" cy="26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740" name="Rectangle 141739">
            <a:extLst>
              <a:ext uri="{FF2B5EF4-FFF2-40B4-BE49-F238E27FC236}">
                <a16:creationId xmlns:a16="http://schemas.microsoft.com/office/drawing/2014/main" id="{9B65DE33-1330-C595-1E29-135B9CE0EBB3}"/>
              </a:ext>
            </a:extLst>
          </p:cNvPr>
          <p:cNvSpPr/>
          <p:nvPr/>
        </p:nvSpPr>
        <p:spPr>
          <a:xfrm>
            <a:off x="6471000" y="2450000"/>
            <a:ext cx="208618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A-3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1808" name="Rectangle 141807">
            <a:extLst>
              <a:ext uri="{FF2B5EF4-FFF2-40B4-BE49-F238E27FC236}">
                <a16:creationId xmlns:a16="http://schemas.microsoft.com/office/drawing/2014/main" id="{9C1754F9-3F81-0E14-9925-E75F7394B0C3}"/>
              </a:ext>
            </a:extLst>
          </p:cNvPr>
          <p:cNvSpPr/>
          <p:nvPr/>
        </p:nvSpPr>
        <p:spPr>
          <a:xfrm>
            <a:off x="6471000" y="3350000"/>
            <a:ext cx="208618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見出し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1877" name="Rectangle 141876">
            <a:extLst>
              <a:ext uri="{FF2B5EF4-FFF2-40B4-BE49-F238E27FC236}">
                <a16:creationId xmlns:a16="http://schemas.microsoft.com/office/drawing/2014/main" id="{B8E845C5-FF89-E109-072B-38990B6D8DE8}"/>
              </a:ext>
            </a:extLst>
          </p:cNvPr>
          <p:cNvSpPr/>
          <p:nvPr/>
        </p:nvSpPr>
        <p:spPr>
          <a:xfrm>
            <a:off x="9057180" y="2150000"/>
            <a:ext cx="2586180" cy="2600000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>
            <a:outerShdw blurRad="101600" dist="25400" dir="5400000" algn="ctr" rotWithShape="0">
              <a:srgbClr val="1B2A41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947" name="Rectangle 141946">
            <a:extLst>
              <a:ext uri="{FF2B5EF4-FFF2-40B4-BE49-F238E27FC236}">
                <a16:creationId xmlns:a16="http://schemas.microsoft.com/office/drawing/2014/main" id="{BBB05DE5-EC48-77B8-5162-875D03DAD605}"/>
              </a:ext>
            </a:extLst>
          </p:cNvPr>
          <p:cNvSpPr/>
          <p:nvPr/>
        </p:nvSpPr>
        <p:spPr>
          <a:xfrm>
            <a:off x="9307180" y="2450000"/>
            <a:ext cx="208618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800" b="1">
                <a:solidFill>
                  <a:srgbClr val="1F5FB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A-4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018" name="Rectangle 142017">
            <a:extLst>
              <a:ext uri="{FF2B5EF4-FFF2-40B4-BE49-F238E27FC236}">
                <a16:creationId xmlns:a16="http://schemas.microsoft.com/office/drawing/2014/main" id="{65146A60-A3B4-E478-A5E9-65BDFBF440BB}"/>
              </a:ext>
            </a:extLst>
          </p:cNvPr>
          <p:cNvSpPr/>
          <p:nvPr/>
        </p:nvSpPr>
        <p:spPr>
          <a:xfrm>
            <a:off x="9307180" y="3350000"/>
            <a:ext cx="2086180" cy="4800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800" b="1">
                <a:solidFill>
                  <a:srgbClr val="1B2A4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項目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18900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90" name="Rectangle 142089">
            <a:extLst>
              <a:ext uri="{FF2B5EF4-FFF2-40B4-BE49-F238E27FC236}">
                <a16:creationId xmlns:a16="http://schemas.microsoft.com/office/drawing/2014/main" id="{16BF1DFA-C6F9-CFEA-6B34-C4593B437CF2}"/>
              </a:ext>
            </a:extLst>
          </p:cNvPr>
          <p:cNvSpPr/>
          <p:nvPr/>
        </p:nvSpPr>
        <p:spPr>
          <a:xfrm>
            <a:off x="0" y="0"/>
            <a:ext cx="6400000" cy="6858000"/>
          </a:xfrm>
          <a:prstGeom prst="rect">
            <a:avLst/>
          </a:prstGeom>
          <a:solidFill>
            <a:srgbClr val="0B2545">
              <a:alpha val="80000"/>
            </a:srgbClr>
          </a:solidFill>
          <a:ln w="3175">
            <a:solidFill>
              <a:srgbClr val="0B2545">
                <a:alpha val="8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163" name="Rectangle 142162">
            <a:extLst>
              <a:ext uri="{FF2B5EF4-FFF2-40B4-BE49-F238E27FC236}">
                <a16:creationId xmlns:a16="http://schemas.microsoft.com/office/drawing/2014/main" id="{1462C5C9-3850-F20A-EA34-D0822F0A7E7C}"/>
              </a:ext>
            </a:extLst>
          </p:cNvPr>
          <p:cNvSpPr/>
          <p:nvPr/>
        </p:nvSpPr>
        <p:spPr>
          <a:xfrm>
            <a:off x="748640" y="2200000"/>
            <a:ext cx="5600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b="1" spc="200">
                <a:solidFill>
                  <a:srgbClr val="7CC8F2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THANK YOU</a:t>
            </a:r>
          </a:p>
          <a:p>
            <a:pPr algn="l">
              <a:buNone/>
            </a:pPr>
            <a:r>
              <a:rPr lang="en-US" sz="100"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 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237" name="Rectangle 142236">
            <a:extLst>
              <a:ext uri="{FF2B5EF4-FFF2-40B4-BE49-F238E27FC236}">
                <a16:creationId xmlns:a16="http://schemas.microsoft.com/office/drawing/2014/main" id="{2A1C6DCD-CD0D-6C4C-C2D2-A4AFDEA614AD}"/>
              </a:ext>
            </a:extLst>
          </p:cNvPr>
          <p:cNvSpPr/>
          <p:nvPr/>
        </p:nvSpPr>
        <p:spPr>
          <a:xfrm>
            <a:off x="748640" y="2650000"/>
            <a:ext cx="5600000" cy="1503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ありがとう</a:t>
            </a:r>
          </a:p>
          <a:p>
            <a:pPr algn="l">
              <a:buNone/>
            </a:pPr>
            <a:r>
              <a:rPr lang="en-US" sz="4000" b="1">
                <a:solidFill>
                  <a:srgbClr val="FFFFFF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ございました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42312" name="Rectangle 142311">
            <a:extLst>
              <a:ext uri="{FF2B5EF4-FFF2-40B4-BE49-F238E27FC236}">
                <a16:creationId xmlns:a16="http://schemas.microsoft.com/office/drawing/2014/main" id="{33B4B1BE-D8D4-7231-BEA4-C17DB7277F93}"/>
              </a:ext>
            </a:extLst>
          </p:cNvPr>
          <p:cNvSpPr/>
          <p:nvPr/>
        </p:nvSpPr>
        <p:spPr>
          <a:xfrm>
            <a:off x="748640" y="4300000"/>
            <a:ext cx="5600000" cy="645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部署名　｜　発表者名</a:t>
            </a:r>
          </a:p>
          <a:p>
            <a:pPr algn="l">
              <a:buNone/>
            </a:pPr>
            <a:r>
              <a:rPr lang="en-US" sz="1400">
                <a:solidFill>
                  <a:srgbClr val="DCE8F7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name@example.com</a:t>
            </a:r>
            <a:endParaRPr 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4320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100</Slides>
  <Notes>100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revision>20</cp:revision>
  <dcterms:created xsi:type="dcterms:W3CDTF">2026-09-28T00:09:21Z</dcterms:created>
  <dcterms:modified xsi:type="dcterms:W3CDTF">2026-09-30T14:03:50Z</dcterms:modified>
  <cp:category/>
</cp:coreProperties>
</file>